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2.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3.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4.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508" r:id="rId1"/>
    <p:sldMasterId id="2147485573" r:id="rId2"/>
    <p:sldMasterId id="2147485523" r:id="rId3"/>
    <p:sldMasterId id="2147484229" r:id="rId4"/>
    <p:sldMasterId id="2147483660" r:id="rId5"/>
  </p:sldMasterIdLst>
  <p:notesMasterIdLst>
    <p:notesMasterId r:id="rId26"/>
  </p:notesMasterIdLst>
  <p:sldIdLst>
    <p:sldId id="290" r:id="rId6"/>
    <p:sldId id="2147479968" r:id="rId7"/>
    <p:sldId id="291" r:id="rId8"/>
    <p:sldId id="2147479880" r:id="rId9"/>
    <p:sldId id="2147480619" r:id="rId10"/>
    <p:sldId id="2147480625" r:id="rId11"/>
    <p:sldId id="2147480626" r:id="rId12"/>
    <p:sldId id="294" r:id="rId13"/>
    <p:sldId id="2147480627" r:id="rId14"/>
    <p:sldId id="2147480162" r:id="rId15"/>
    <p:sldId id="2147480621" r:id="rId16"/>
    <p:sldId id="2147480608" r:id="rId17"/>
    <p:sldId id="2147480612" r:id="rId18"/>
    <p:sldId id="2147480623" r:id="rId19"/>
    <p:sldId id="2147480624" r:id="rId20"/>
    <p:sldId id="2147480605" r:id="rId21"/>
    <p:sldId id="2147480592" r:id="rId22"/>
    <p:sldId id="2147480628" r:id="rId23"/>
    <p:sldId id="2147480588" r:id="rId24"/>
    <p:sldId id="29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437657F-67F1-4F8C-587A-21B3ABBB5874}" name="Zachary Riffle" initials="ZR" userId="S::zriffle@microsoft.com::65a82df5-c4c8-4598-a093-7c57c9e6921d" providerId="AD"/>
  <p188:author id="{E18984FB-6737-06B7-9E59-EBDA9DCDC166}" name="Mario Goertzel" initials="MG" userId="S::mariogo@ntdev.microsoft.com::d2c5159f-4dfe-443f-a521-dd69e37f9c19"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087" autoAdjust="0"/>
  </p:normalViewPr>
  <p:slideViewPr>
    <p:cSldViewPr snapToGrid="0">
      <p:cViewPr varScale="1">
        <p:scale>
          <a:sx n="79" d="100"/>
          <a:sy n="79" d="100"/>
        </p:scale>
        <p:origin x="82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8/10/relationships/authors" Target="author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chary Riffle" userId="65a82df5-c4c8-4598-a093-7c57c9e6921d" providerId="ADAL" clId="{2020ACBC-41D4-4C23-93BC-A299CBC42BE0}"/>
    <pc:docChg chg="modSld">
      <pc:chgData name="Zachary Riffle" userId="65a82df5-c4c8-4598-a093-7c57c9e6921d" providerId="ADAL" clId="{2020ACBC-41D4-4C23-93BC-A299CBC42BE0}" dt="2023-06-15T23:53:28.093" v="39" actId="113"/>
      <pc:docMkLst>
        <pc:docMk/>
      </pc:docMkLst>
      <pc:sldChg chg="modNotesTx">
        <pc:chgData name="Zachary Riffle" userId="65a82df5-c4c8-4598-a093-7c57c9e6921d" providerId="ADAL" clId="{2020ACBC-41D4-4C23-93BC-A299CBC42BE0}" dt="2023-06-15T23:51:42.355" v="14" actId="20577"/>
        <pc:sldMkLst>
          <pc:docMk/>
          <pc:sldMk cId="3756283713" sldId="280"/>
        </pc:sldMkLst>
      </pc:sldChg>
      <pc:sldChg chg="modNotesTx">
        <pc:chgData name="Zachary Riffle" userId="65a82df5-c4c8-4598-a093-7c57c9e6921d" providerId="ADAL" clId="{2020ACBC-41D4-4C23-93BC-A299CBC42BE0}" dt="2023-06-15T23:51:36.026" v="12" actId="20577"/>
        <pc:sldMkLst>
          <pc:docMk/>
          <pc:sldMk cId="3824145651" sldId="282"/>
        </pc:sldMkLst>
      </pc:sldChg>
      <pc:sldChg chg="modNotesTx">
        <pc:chgData name="Zachary Riffle" userId="65a82df5-c4c8-4598-a093-7c57c9e6921d" providerId="ADAL" clId="{2020ACBC-41D4-4C23-93BC-A299CBC42BE0}" dt="2023-06-15T23:53:28.093" v="39" actId="113"/>
        <pc:sldMkLst>
          <pc:docMk/>
          <pc:sldMk cId="2484684975" sldId="283"/>
        </pc:sldMkLst>
      </pc:sldChg>
      <pc:sldChg chg="modNotesTx">
        <pc:chgData name="Zachary Riffle" userId="65a82df5-c4c8-4598-a093-7c57c9e6921d" providerId="ADAL" clId="{2020ACBC-41D4-4C23-93BC-A299CBC42BE0}" dt="2023-06-15T23:53:16.197" v="38" actId="20577"/>
        <pc:sldMkLst>
          <pc:docMk/>
          <pc:sldMk cId="1133566313" sldId="289"/>
        </pc:sldMkLst>
      </pc:sldChg>
      <pc:sldChg chg="modNotesTx">
        <pc:chgData name="Zachary Riffle" userId="65a82df5-c4c8-4598-a093-7c57c9e6921d" providerId="ADAL" clId="{2020ACBC-41D4-4C23-93BC-A299CBC42BE0}" dt="2023-06-15T23:53:13.365" v="37" actId="20577"/>
        <pc:sldMkLst>
          <pc:docMk/>
          <pc:sldMk cId="3688946538" sldId="290"/>
        </pc:sldMkLst>
      </pc:sldChg>
      <pc:sldChg chg="modNotesTx">
        <pc:chgData name="Zachary Riffle" userId="65a82df5-c4c8-4598-a093-7c57c9e6921d" providerId="ADAL" clId="{2020ACBC-41D4-4C23-93BC-A299CBC42BE0}" dt="2023-06-15T23:53:06.913" v="34" actId="113"/>
        <pc:sldMkLst>
          <pc:docMk/>
          <pc:sldMk cId="881945663" sldId="291"/>
        </pc:sldMkLst>
      </pc:sldChg>
      <pc:sldChg chg="modNotesTx">
        <pc:chgData name="Zachary Riffle" userId="65a82df5-c4c8-4598-a093-7c57c9e6921d" providerId="ADAL" clId="{2020ACBC-41D4-4C23-93BC-A299CBC42BE0}" dt="2023-06-15T23:52:36.325" v="26" actId="20577"/>
        <pc:sldMkLst>
          <pc:docMk/>
          <pc:sldMk cId="761854748" sldId="294"/>
        </pc:sldMkLst>
      </pc:sldChg>
      <pc:sldChg chg="modNotesTx">
        <pc:chgData name="Zachary Riffle" userId="65a82df5-c4c8-4598-a093-7c57c9e6921d" providerId="ADAL" clId="{2020ACBC-41D4-4C23-93BC-A299CBC42BE0}" dt="2023-06-15T23:53:00.117" v="32" actId="20577"/>
        <pc:sldMkLst>
          <pc:docMk/>
          <pc:sldMk cId="2913397202" sldId="2147479880"/>
        </pc:sldMkLst>
      </pc:sldChg>
      <pc:sldChg chg="modNotesTx">
        <pc:chgData name="Zachary Riffle" userId="65a82df5-c4c8-4598-a093-7c57c9e6921d" providerId="ADAL" clId="{2020ACBC-41D4-4C23-93BC-A299CBC42BE0}" dt="2023-06-15T23:53:09.054" v="35" actId="20577"/>
        <pc:sldMkLst>
          <pc:docMk/>
          <pc:sldMk cId="1423508657" sldId="2147479968"/>
        </pc:sldMkLst>
      </pc:sldChg>
      <pc:sldChg chg="modNotesTx">
        <pc:chgData name="Zachary Riffle" userId="65a82df5-c4c8-4598-a093-7c57c9e6921d" providerId="ADAL" clId="{2020ACBC-41D4-4C23-93BC-A299CBC42BE0}" dt="2023-06-15T23:52:16.893" v="22" actId="20577"/>
        <pc:sldMkLst>
          <pc:docMk/>
          <pc:sldMk cId="3218930372" sldId="2147480162"/>
        </pc:sldMkLst>
      </pc:sldChg>
      <pc:sldChg chg="modNotesTx">
        <pc:chgData name="Zachary Riffle" userId="65a82df5-c4c8-4598-a093-7c57c9e6921d" providerId="ADAL" clId="{2020ACBC-41D4-4C23-93BC-A299CBC42BE0}" dt="2023-06-15T23:50:36.720" v="0" actId="20577"/>
        <pc:sldMkLst>
          <pc:docMk/>
          <pc:sldMk cId="3606864078" sldId="2147480181"/>
        </pc:sldMkLst>
      </pc:sldChg>
      <pc:sldChg chg="modNotesTx">
        <pc:chgData name="Zachary Riffle" userId="65a82df5-c4c8-4598-a093-7c57c9e6921d" providerId="ADAL" clId="{2020ACBC-41D4-4C23-93BC-A299CBC42BE0}" dt="2023-06-15T23:51:27.208" v="10" actId="20577"/>
        <pc:sldMkLst>
          <pc:docMk/>
          <pc:sldMk cId="4236596863" sldId="2147480581"/>
        </pc:sldMkLst>
      </pc:sldChg>
      <pc:sldChg chg="modNotesTx">
        <pc:chgData name="Zachary Riffle" userId="65a82df5-c4c8-4598-a093-7c57c9e6921d" providerId="ADAL" clId="{2020ACBC-41D4-4C23-93BC-A299CBC42BE0}" dt="2023-06-15T23:50:56.804" v="2" actId="6549"/>
        <pc:sldMkLst>
          <pc:docMk/>
          <pc:sldMk cId="2922031097" sldId="2147480582"/>
        </pc:sldMkLst>
      </pc:sldChg>
      <pc:sldChg chg="modNotesTx">
        <pc:chgData name="Zachary Riffle" userId="65a82df5-c4c8-4598-a093-7c57c9e6921d" providerId="ADAL" clId="{2020ACBC-41D4-4C23-93BC-A299CBC42BE0}" dt="2023-06-15T23:51:00.539" v="3" actId="6549"/>
        <pc:sldMkLst>
          <pc:docMk/>
          <pc:sldMk cId="1362570982" sldId="2147480586"/>
        </pc:sldMkLst>
      </pc:sldChg>
      <pc:sldChg chg="modNotesTx">
        <pc:chgData name="Zachary Riffle" userId="65a82df5-c4c8-4598-a093-7c57c9e6921d" providerId="ADAL" clId="{2020ACBC-41D4-4C23-93BC-A299CBC42BE0}" dt="2023-06-15T23:50:38.808" v="1" actId="6549"/>
        <pc:sldMkLst>
          <pc:docMk/>
          <pc:sldMk cId="1929231953" sldId="2147480588"/>
        </pc:sldMkLst>
      </pc:sldChg>
      <pc:sldChg chg="modNotesTx">
        <pc:chgData name="Zachary Riffle" userId="65a82df5-c4c8-4598-a093-7c57c9e6921d" providerId="ADAL" clId="{2020ACBC-41D4-4C23-93BC-A299CBC42BE0}" dt="2023-06-15T23:51:58.994" v="18" actId="20577"/>
        <pc:sldMkLst>
          <pc:docMk/>
          <pc:sldMk cId="913676686" sldId="2147480589"/>
        </pc:sldMkLst>
      </pc:sldChg>
      <pc:sldChg chg="modNotesTx">
        <pc:chgData name="Zachary Riffle" userId="65a82df5-c4c8-4598-a093-7c57c9e6921d" providerId="ADAL" clId="{2020ACBC-41D4-4C23-93BC-A299CBC42BE0}" dt="2023-06-15T23:51:56.370" v="17" actId="20577"/>
        <pc:sldMkLst>
          <pc:docMk/>
          <pc:sldMk cId="36478857" sldId="2147480592"/>
        </pc:sldMkLst>
      </pc:sldChg>
      <pc:sldChg chg="modNotesTx">
        <pc:chgData name="Zachary Riffle" userId="65a82df5-c4c8-4598-a093-7c57c9e6921d" providerId="ADAL" clId="{2020ACBC-41D4-4C23-93BC-A299CBC42BE0}" dt="2023-06-15T23:52:11.266" v="21" actId="20577"/>
        <pc:sldMkLst>
          <pc:docMk/>
          <pc:sldMk cId="1593627343" sldId="2147480598"/>
        </pc:sldMkLst>
      </pc:sldChg>
      <pc:sldChg chg="modNotesTx">
        <pc:chgData name="Zachary Riffle" userId="65a82df5-c4c8-4598-a093-7c57c9e6921d" providerId="ADAL" clId="{2020ACBC-41D4-4C23-93BC-A299CBC42BE0}" dt="2023-06-15T23:52:07.633" v="20" actId="113"/>
        <pc:sldMkLst>
          <pc:docMk/>
          <pc:sldMk cId="2004878558" sldId="2147480599"/>
        </pc:sldMkLst>
      </pc:sldChg>
      <pc:sldChg chg="modNotesTx">
        <pc:chgData name="Zachary Riffle" userId="65a82df5-c4c8-4598-a093-7c57c9e6921d" providerId="ADAL" clId="{2020ACBC-41D4-4C23-93BC-A299CBC42BE0}" dt="2023-06-15T23:52:42.716" v="27" actId="6549"/>
        <pc:sldMkLst>
          <pc:docMk/>
          <pc:sldMk cId="1936203316" sldId="2147480605"/>
        </pc:sldMkLst>
      </pc:sldChg>
      <pc:sldChg chg="modNotesTx">
        <pc:chgData name="Zachary Riffle" userId="65a82df5-c4c8-4598-a093-7c57c9e6921d" providerId="ADAL" clId="{2020ACBC-41D4-4C23-93BC-A299CBC42BE0}" dt="2023-06-15T23:52:54.268" v="30" actId="20577"/>
        <pc:sldMkLst>
          <pc:docMk/>
          <pc:sldMk cId="4228146490" sldId="2147480608"/>
        </pc:sldMkLst>
      </pc:sldChg>
      <pc:sldChg chg="modNotesTx">
        <pc:chgData name="Zachary Riffle" userId="65a82df5-c4c8-4598-a093-7c57c9e6921d" providerId="ADAL" clId="{2020ACBC-41D4-4C23-93BC-A299CBC42BE0}" dt="2023-06-15T23:51:07.738" v="4" actId="20577"/>
        <pc:sldMkLst>
          <pc:docMk/>
          <pc:sldMk cId="3530449449" sldId="2147480610"/>
        </pc:sldMkLst>
      </pc:sldChg>
      <pc:sldChg chg="modNotesTx">
        <pc:chgData name="Zachary Riffle" userId="65a82df5-c4c8-4598-a093-7c57c9e6921d" providerId="ADAL" clId="{2020ACBC-41D4-4C23-93BC-A299CBC42BE0}" dt="2023-06-15T23:52:49.626" v="29" actId="113"/>
        <pc:sldMkLst>
          <pc:docMk/>
          <pc:sldMk cId="3551494715" sldId="2147480612"/>
        </pc:sldMkLst>
      </pc:sldChg>
      <pc:sldChg chg="modNotesTx">
        <pc:chgData name="Zachary Riffle" userId="65a82df5-c4c8-4598-a093-7c57c9e6921d" providerId="ADAL" clId="{2020ACBC-41D4-4C23-93BC-A299CBC42BE0}" dt="2023-06-15T23:52:19.997" v="23" actId="20577"/>
        <pc:sldMkLst>
          <pc:docMk/>
          <pc:sldMk cId="2417498015" sldId="2147480614"/>
        </pc:sldMkLst>
      </pc:sldChg>
      <pc:sldChg chg="modNotesTx">
        <pc:chgData name="Zachary Riffle" userId="65a82df5-c4c8-4598-a093-7c57c9e6921d" providerId="ADAL" clId="{2020ACBC-41D4-4C23-93BC-A299CBC42BE0}" dt="2023-06-15T23:51:47.759" v="16" actId="20577"/>
        <pc:sldMkLst>
          <pc:docMk/>
          <pc:sldMk cId="3510454726" sldId="2147480616"/>
        </pc:sldMkLst>
      </pc:sldChg>
      <pc:sldChg chg="modNotesTx">
        <pc:chgData name="Zachary Riffle" userId="65a82df5-c4c8-4598-a093-7c57c9e6921d" providerId="ADAL" clId="{2020ACBC-41D4-4C23-93BC-A299CBC42BE0}" dt="2023-06-15T23:52:57.069" v="31" actId="20577"/>
        <pc:sldMkLst>
          <pc:docMk/>
          <pc:sldMk cId="646461753" sldId="2147480619"/>
        </pc:sldMkLst>
      </pc:sldChg>
      <pc:sldChg chg="modNotesTx">
        <pc:chgData name="Zachary Riffle" userId="65a82df5-c4c8-4598-a093-7c57c9e6921d" providerId="ADAL" clId="{2020ACBC-41D4-4C23-93BC-A299CBC42BE0}" dt="2023-06-15T23:52:26.816" v="24" actId="20577"/>
        <pc:sldMkLst>
          <pc:docMk/>
          <pc:sldMk cId="1351877100" sldId="2147480620"/>
        </pc:sldMkLst>
      </pc:sldChg>
      <pc:sldChg chg="modNotesTx">
        <pc:chgData name="Zachary Riffle" userId="65a82df5-c4c8-4598-a093-7c57c9e6921d" providerId="ADAL" clId="{2020ACBC-41D4-4C23-93BC-A299CBC42BE0}" dt="2023-06-15T23:52:31.092" v="25" actId="20577"/>
        <pc:sldMkLst>
          <pc:docMk/>
          <pc:sldMk cId="19292647" sldId="2147480621"/>
        </pc:sldMkLst>
      </pc:sldChg>
      <pc:sldChg chg="modNotesTx">
        <pc:chgData name="Zachary Riffle" userId="65a82df5-c4c8-4598-a093-7c57c9e6921d" providerId="ADAL" clId="{2020ACBC-41D4-4C23-93BC-A299CBC42BE0}" dt="2023-06-15T23:51:40.020" v="13" actId="20577"/>
        <pc:sldMkLst>
          <pc:docMk/>
          <pc:sldMk cId="2641530785" sldId="214748062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44CA66-FB20-417B-A1BD-E5B08F367E57}" type="datetimeFigureOut">
              <a:t>3/2/2024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D3A9F-3B4E-4BDE-9521-E0CEB937857C}" type="slidenum">
              <a:t>‹#›</a:t>
            </a:fld>
            <a:endParaRPr lang="en-US"/>
          </a:p>
        </p:txBody>
      </p:sp>
    </p:spTree>
    <p:extLst>
      <p:ext uri="{BB962C8B-B14F-4D97-AF65-F5344CB8AC3E}">
        <p14:creationId xmlns:p14="http://schemas.microsoft.com/office/powerpoint/2010/main" val="3327993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4400" dirty="0">
              <a:solidFill>
                <a:schemeClr val="tx1"/>
              </a:solidFill>
              <a:latin typeface="+mn-lt"/>
              <a:cs typeface="Times New Roman"/>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AF37919-D856-44BC-9CB2-12AC3CD6F7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735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sz="1800" dirty="0">
              <a:effectLst/>
              <a:latin typeface="Segoe UI"/>
              <a:ea typeface="Calibri" panose="020F0502020204030204" pitchFamily="34" charset="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3/2/2024 11:32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369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3/2/2024 11:53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6367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AF37919-D856-44BC-9CB2-12AC3CD6F7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837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effectLst/>
              <a:latin typeface="+mn-lt"/>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AF37919-D856-44BC-9CB2-12AC3CD6F7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486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353740"/>
              </a:solidFill>
              <a:effectLst/>
              <a:latin typeface="ColfaxA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AF37919-D856-44BC-9CB2-12AC3CD6F7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5558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353740"/>
              </a:solidFill>
              <a:effectLst/>
              <a:latin typeface="ColfaxA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AF37919-D856-44BC-9CB2-12AC3CD6F7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3464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AF37919-D856-44BC-9CB2-12AC3CD6F7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1460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D3A9F-3B4E-4BDE-9521-E0CEB937857C}" type="slidenum">
              <a:rPr lang="en-US" smtClean="0"/>
              <a:t>17</a:t>
            </a:fld>
            <a:endParaRPr lang="en-US"/>
          </a:p>
        </p:txBody>
      </p:sp>
    </p:spTree>
    <p:extLst>
      <p:ext uri="{BB962C8B-B14F-4D97-AF65-F5344CB8AC3E}">
        <p14:creationId xmlns:p14="http://schemas.microsoft.com/office/powerpoint/2010/main" val="1300865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D3A9F-3B4E-4BDE-9521-E0CEB937857C}" type="slidenum">
              <a:rPr lang="en-US" smtClean="0"/>
              <a:t>18</a:t>
            </a:fld>
            <a:endParaRPr lang="en-US"/>
          </a:p>
        </p:txBody>
      </p:sp>
    </p:spTree>
    <p:extLst>
      <p:ext uri="{BB962C8B-B14F-4D97-AF65-F5344CB8AC3E}">
        <p14:creationId xmlns:p14="http://schemas.microsoft.com/office/powerpoint/2010/main" val="201432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51D2E-9367-49B3-8301-A0A3119E6EA4}" type="slidenum">
              <a:rPr lang="en-US" smtClean="0"/>
              <a:t>19</a:t>
            </a:fld>
            <a:endParaRPr lang="en-US"/>
          </a:p>
        </p:txBody>
      </p:sp>
    </p:spTree>
    <p:extLst>
      <p:ext uri="{BB962C8B-B14F-4D97-AF65-F5344CB8AC3E}">
        <p14:creationId xmlns:p14="http://schemas.microsoft.com/office/powerpoint/2010/main" val="263464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tabLst>
                <a:tab pos="232234" algn="l"/>
                <a:tab pos="353051" algn="l"/>
              </a:tabLst>
            </a:pPr>
            <a:endParaRPr lang="en-US" dirty="0">
              <a:solidFill>
                <a:srgbClr val="0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49694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3/2/2024 11:32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078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pPr>
            <a:endParaRPr lang="en-US" b="0" dirty="0">
              <a:latin typeface="+mn-lt"/>
              <a:cs typeface="Calibr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AF37919-D856-44BC-9CB2-12AC3CD6F7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8344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endParaRPr lang="en-US" dirty="0">
              <a:latin typeface="+mn-lt"/>
            </a:endParaRPr>
          </a:p>
        </p:txBody>
      </p:sp>
      <p:sp>
        <p:nvSpPr>
          <p:cNvPr id="4" name="Header Placeholder 3"/>
          <p:cNvSpPr>
            <a:spLocks noGrp="1"/>
          </p:cNvSpPr>
          <p:nvPr>
            <p:ph type="hdr" sz="quarter" idx="10"/>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3/2/2024 11:32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700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AF37919-D856-44BC-9CB2-12AC3CD6F7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7198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AF37919-D856-44BC-9CB2-12AC3CD6F7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837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effectLst/>
              <a:latin typeface="+mn-lt"/>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AF37919-D856-44BC-9CB2-12AC3CD6F7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486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AF37919-D856-44BC-9CB2-12AC3CD6F7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588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3/2/2024 11:42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63677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35.png"/></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9.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3.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9.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3.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3.emf"/><Relationship Id="rId1" Type="http://schemas.openxmlformats.org/officeDocument/2006/relationships/slideMaster" Target="../slideMasters/slideMaster4.xml"/><Relationship Id="rId4" Type="http://schemas.openxmlformats.org/officeDocument/2006/relationships/image" Target="../media/image48.sv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3.emf"/><Relationship Id="rId1" Type="http://schemas.openxmlformats.org/officeDocument/2006/relationships/slideMaster" Target="../slideMasters/slideMaster4.xml"/><Relationship Id="rId4" Type="http://schemas.openxmlformats.org/officeDocument/2006/relationships/image" Target="../media/image50.sv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3.emf"/><Relationship Id="rId1" Type="http://schemas.openxmlformats.org/officeDocument/2006/relationships/slideMaster" Target="../slideMasters/slideMaster4.xml"/><Relationship Id="rId4" Type="http://schemas.openxmlformats.org/officeDocument/2006/relationships/image" Target="../media/image52.sv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3.emf"/><Relationship Id="rId1" Type="http://schemas.openxmlformats.org/officeDocument/2006/relationships/slideMaster" Target="../slideMasters/slideMaster4.xml"/><Relationship Id="rId4" Type="http://schemas.openxmlformats.org/officeDocument/2006/relationships/image" Target="../media/image54.sv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4.xml"/><Relationship Id="rId4" Type="http://schemas.openxmlformats.org/officeDocument/2006/relationships/image" Target="../media/image26.sv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3.emf"/><Relationship Id="rId1" Type="http://schemas.openxmlformats.org/officeDocument/2006/relationships/slideMaster" Target="../slideMasters/slideMaster4.xml"/><Relationship Id="rId4" Type="http://schemas.openxmlformats.org/officeDocument/2006/relationships/image" Target="../media/image56.sv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4.xml"/><Relationship Id="rId4" Type="http://schemas.openxmlformats.org/officeDocument/2006/relationships/image" Target="../media/image9.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4.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5.jpe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4.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4.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4.xml"/><Relationship Id="rId4" Type="http://schemas.openxmlformats.org/officeDocument/2006/relationships/image" Target="../media/image9.jpe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4.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4.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48.sv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50.sv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52.sv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54.sv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26.sv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56.sv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9.jpe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5.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15.jpe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5.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5.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9.jpe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5.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5.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9.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2.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9.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2.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8460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510763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Quote g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866873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emo slid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0538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emo slide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59003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emo slide g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3406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5678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0212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g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8600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581588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4194825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326858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p:nvPicPr>
          <p:blipFill rotWithShape="1">
            <a:blip r:embed="rId3">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1614439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940153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883144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8735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8401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hank you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209088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hank you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0334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5991399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805305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50E9D-AFB4-61F1-95E3-AF22F0F12BD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0" name="TextBox 19">
            <a:extLst>
              <a:ext uri="{FF2B5EF4-FFF2-40B4-BE49-F238E27FC236}">
                <a16:creationId xmlns:a16="http://schemas.microsoft.com/office/drawing/2014/main" id="{E90031C7-F944-7ECC-27BE-29986F3E767C}"/>
              </a:ext>
            </a:extLst>
          </p:cNvPr>
          <p:cNvSpPr txBox="1"/>
          <p:nvPr userDrawn="1"/>
        </p:nvSpPr>
        <p:spPr>
          <a:xfrm>
            <a:off x="532311" y="2518734"/>
            <a:ext cx="4336869" cy="1846659"/>
          </a:xfrm>
          <a:prstGeom prst="rect">
            <a:avLst/>
          </a:prstGeom>
          <a:noFill/>
        </p:spPr>
        <p:txBody>
          <a:bodyPr wrap="square" lIns="0" tIns="0" rIns="0" bIns="0" rtlCol="0">
            <a:spAutoFit/>
          </a:bodyPr>
          <a:lstStyle/>
          <a:p>
            <a:pPr algn="l"/>
            <a:r>
              <a:rPr lang="en-US" sz="6000" spc="-60" baseline="0">
                <a:gradFill flip="none" rotWithShape="1">
                  <a:gsLst>
                    <a:gs pos="0">
                      <a:srgbClr val="2D4573"/>
                    </a:gs>
                    <a:gs pos="100000">
                      <a:srgbClr val="136EB6"/>
                    </a:gs>
                  </a:gsLst>
                  <a:lin ang="0" scaled="1"/>
                  <a:tileRect/>
                </a:gradFill>
                <a:latin typeface="+mj-lt"/>
              </a:rPr>
              <a:t>Leadership</a:t>
            </a:r>
            <a:br>
              <a:rPr lang="en-US" sz="6000" spc="-60" baseline="0">
                <a:gradFill flip="none" rotWithShape="1">
                  <a:gsLst>
                    <a:gs pos="0">
                      <a:srgbClr val="2D4573"/>
                    </a:gs>
                    <a:gs pos="100000">
                      <a:srgbClr val="136EB6"/>
                    </a:gs>
                  </a:gsLst>
                  <a:lin ang="0" scaled="1"/>
                  <a:tileRect/>
                </a:gradFill>
                <a:latin typeface="+mj-lt"/>
              </a:rPr>
            </a:br>
            <a:r>
              <a:rPr lang="en-US" sz="6000" spc="-60" baseline="0">
                <a:gradFill flip="none" rotWithShape="1">
                  <a:gsLst>
                    <a:gs pos="0">
                      <a:srgbClr val="2D4573"/>
                    </a:gs>
                    <a:gs pos="100000">
                      <a:srgbClr val="136EB6"/>
                    </a:gs>
                  </a:gsLst>
                  <a:lin ang="0" scaled="1"/>
                  <a:tileRect/>
                </a:gradFill>
                <a:latin typeface="+mj-lt"/>
              </a:rPr>
              <a:t>Summit</a:t>
            </a:r>
          </a:p>
        </p:txBody>
      </p:sp>
    </p:spTree>
    <p:extLst>
      <p:ext uri="{BB962C8B-B14F-4D97-AF65-F5344CB8AC3E}">
        <p14:creationId xmlns:p14="http://schemas.microsoft.com/office/powerpoint/2010/main" val="5572166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square photo 2">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Woman with Surface Studio">
            <a:extLst>
              <a:ext uri="{FF2B5EF4-FFF2-40B4-BE49-F238E27FC236}">
                <a16:creationId xmlns:a16="http://schemas.microsoft.com/office/drawing/2014/main" id="{E3C22DE9-6C06-CD7D-B666-8E7B013109AB}"/>
              </a:ext>
            </a:extLst>
          </p:cNvPr>
          <p:cNvPicPr>
            <a:picLocks/>
          </p:cNvPicPr>
          <p:nvPr userDrawn="1"/>
        </p:nvPicPr>
        <p:blipFill rotWithShape="1">
          <a:blip r:embed="rId2"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804112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27CAA2-CFF6-7FD4-2222-860094BAE30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302670"/>
            <a:ext cx="9144000" cy="1231106"/>
          </a:xfrm>
          <a:noFill/>
        </p:spPr>
        <p:txBody>
          <a:bodyPr lIns="0" tIns="0" rIns="0" bIns="0" anchor="b" anchorCtr="0">
            <a:spAutoFit/>
          </a:bodyPr>
          <a:lstStyle>
            <a:lvl1pPr>
              <a:defRPr sz="4000" spc="-50" baseline="0">
                <a:solidFill>
                  <a:srgbClr val="136EB6"/>
                </a:solidFill>
                <a:latin typeface="+mj-lt"/>
                <a:cs typeface="Segoe UI" panose="020B0502040204020203" pitchFamily="34"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7754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3427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69238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30017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1122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2145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06055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5867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9108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3491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37253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86882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46568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441223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30650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91318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28532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76850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14785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8057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61538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4785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4669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4432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401663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91214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6464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26860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34734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69129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65411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03740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6083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02443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272054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487640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329322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821621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6752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96521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50818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0121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7641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2033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08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5294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723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690552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0045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1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2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868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 Title">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311394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08978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AI_Title Slide gray">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697962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46133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813530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2">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39121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1794264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gradFill>
            <a:gsLst>
              <a:gs pos="0">
                <a:schemeClr val="tx1"/>
              </a:gs>
              <a:gs pos="100000">
                <a:srgbClr val="243A5E"/>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7193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9335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7415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4177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1807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99822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gray">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439259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gradFill>
            <a:gsLst>
              <a:gs pos="0">
                <a:schemeClr val="tx1"/>
              </a:gs>
              <a:gs pos="100000">
                <a:srgbClr val="243A5E"/>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8032828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897710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29794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21087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1120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02494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954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980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227667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95274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99721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94218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368406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80586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45348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42819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5471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917008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72727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47147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21156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56913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59047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9024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84919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60815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37817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88182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03957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38652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33012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44484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58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85983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54871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49549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805393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729859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765150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014964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029319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59795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89591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11871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90787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9685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37535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56697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797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85757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0437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15972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8082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4850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9841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2919492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4181114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3588682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546734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1782278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244861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950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500470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hank you photo">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0768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Closing logo slide">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962648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366930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Blank 4">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532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74424-F7D3-BB1D-6D3D-EF30751B88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AC876D-F66D-18E5-44E0-E32B09BAC6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117ABE-35AA-58D2-37C6-4A3E7A03DD94}"/>
              </a:ext>
            </a:extLst>
          </p:cNvPr>
          <p:cNvSpPr>
            <a:spLocks noGrp="1"/>
          </p:cNvSpPr>
          <p:nvPr>
            <p:ph type="dt" sz="half" idx="10"/>
          </p:nvPr>
        </p:nvSpPr>
        <p:spPr/>
        <p:txBody>
          <a:bodyPr/>
          <a:lstStyle/>
          <a:p>
            <a:fld id="{1479073D-8567-4FBD-9B30-E30DB7F57C80}" type="datetimeFigureOut">
              <a:rPr lang="en-US" smtClean="0"/>
              <a:t>3/2/2024</a:t>
            </a:fld>
            <a:endParaRPr lang="en-US"/>
          </a:p>
        </p:txBody>
      </p:sp>
      <p:sp>
        <p:nvSpPr>
          <p:cNvPr id="5" name="Footer Placeholder 4">
            <a:extLst>
              <a:ext uri="{FF2B5EF4-FFF2-40B4-BE49-F238E27FC236}">
                <a16:creationId xmlns:a16="http://schemas.microsoft.com/office/drawing/2014/main" id="{E4E3F281-92D6-96C0-59BE-BB90050BA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250542-49F6-AC61-2942-8542757D8876}"/>
              </a:ext>
            </a:extLst>
          </p:cNvPr>
          <p:cNvSpPr>
            <a:spLocks noGrp="1"/>
          </p:cNvSpPr>
          <p:nvPr>
            <p:ph type="sldNum" sz="quarter" idx="12"/>
          </p:nvPr>
        </p:nvSpPr>
        <p:spPr/>
        <p:txBody>
          <a:bodyPr/>
          <a:lstStyle/>
          <a:p>
            <a:fld id="{F37DF1D8-9B7D-4F93-B1D3-4C5612B5952F}" type="slidenum">
              <a:rPr lang="en-US" smtClean="0"/>
              <a:t>‹#›</a:t>
            </a:fld>
            <a:endParaRPr lang="en-US"/>
          </a:p>
        </p:txBody>
      </p:sp>
    </p:spTree>
    <p:extLst>
      <p:ext uri="{BB962C8B-B14F-4D97-AF65-F5344CB8AC3E}">
        <p14:creationId xmlns:p14="http://schemas.microsoft.com/office/powerpoint/2010/main" val="1841025117"/>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8128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8383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7329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072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1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2"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062016" y="5885187"/>
            <a:ext cx="1515205" cy="679126"/>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3784159"/>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Situation:</a:t>
            </a:r>
            <a:endParaRPr lang="en-US" sz="1400">
              <a:solidFill>
                <a:schemeClr val="accent2"/>
              </a:solidFill>
              <a:latin typeface="+mj-lt"/>
            </a:endParaRP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043171"/>
            <a:ext cx="25603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3784159"/>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Proposed:</a:t>
            </a:r>
            <a:endParaRPr lang="en-US" sz="1400">
              <a:solidFill>
                <a:schemeClr val="accent2"/>
              </a:solidFill>
              <a:latin typeface="+mj-lt"/>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043171"/>
            <a:ext cx="228600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002968" y="3783810"/>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Areas of Impact:</a:t>
            </a:r>
            <a:endParaRPr lang="en-US" sz="1400">
              <a:solidFill>
                <a:schemeClr val="accent2"/>
              </a:solidFill>
              <a:latin typeface="+mj-lt"/>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002968" y="5043171"/>
            <a:ext cx="30175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430887"/>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1"/>
            <a:ext cx="9235440" cy="430887"/>
          </a:xfrm>
          <a:prstGeom prst="rect">
            <a:avLst/>
          </a:prstGeom>
        </p:spPr>
        <p:txBody>
          <a:bodyPr/>
          <a:lstStyle>
            <a:lvl1pPr marL="0" indent="0">
              <a:buNone/>
              <a:defRPr/>
            </a:lvl1pPr>
          </a:lstStyle>
          <a:p>
            <a:r>
              <a:rPr lang="en-US"/>
              <a:t>Horizontal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hasCustomPrompt="1"/>
          </p:nvPr>
        </p:nvSpPr>
        <p:spPr>
          <a:xfrm>
            <a:off x="401737" y="5743640"/>
            <a:ext cx="2286000" cy="338554"/>
          </a:xfrm>
          <a:prstGeom prst="rect">
            <a:avLst/>
          </a:prstGeom>
        </p:spPr>
        <p:txBody>
          <a:bodyPr lIns="0" tIns="0" rIns="0" bIns="0" anchor="b" anchorCtr="0"/>
          <a:lstStyle>
            <a:lvl1pPr marL="0" indent="0">
              <a:lnSpc>
                <a:spcPct val="100000"/>
              </a:lnSpc>
              <a:buNone/>
              <a:defRPr sz="1000" b="1" i="0" cap="all" baseline="0">
                <a:solidFill>
                  <a:schemeClr val="accent2"/>
                </a:solidFill>
                <a:latin typeface="Segoe UI Semibold" panose="020B0502040204020203" pitchFamily="34" charset="0"/>
                <a:cs typeface="Segoe UI Semibold" panose="020B0502040204020203" pitchFamily="34" charset="0"/>
              </a:defRPr>
            </a:lvl1pPr>
            <a:lvl2pPr>
              <a:spcBef>
                <a:spcPts val="0"/>
              </a:spcBef>
              <a:defRPr sz="1200"/>
            </a:lvl2pPr>
          </a:lstStyle>
          <a:p>
            <a:pPr lvl="0"/>
            <a:r>
              <a:rPr lang="en-US"/>
              <a:t>First</a:t>
            </a:r>
          </a:p>
          <a:p>
            <a:pPr lvl="1"/>
            <a:r>
              <a:rPr lang="en-US"/>
              <a:t>second</a:t>
            </a:r>
          </a:p>
        </p:txBody>
      </p:sp>
    </p:spTree>
    <p:extLst>
      <p:ext uri="{BB962C8B-B14F-4D97-AF65-F5344CB8AC3E}">
        <p14:creationId xmlns:p14="http://schemas.microsoft.com/office/powerpoint/2010/main" val="112977462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934227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88380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 Title square photo placehol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1621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quare photo placeholder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6308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quare photo placeholder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86491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quare photo placeholder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34428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gray">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318159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47980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1040632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3058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5829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9630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088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628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286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98377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34319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005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509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834038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40291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706266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46144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0874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24126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4408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745836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29480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65532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2866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1109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50913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0339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6935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58608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9739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1121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54917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81410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200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44764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175517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217272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156761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196508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91226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529589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Quot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24958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77.xml"/><Relationship Id="rId21" Type="http://schemas.openxmlformats.org/officeDocument/2006/relationships/slideLayout" Target="../slideLayouts/slideLayout72.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63" Type="http://schemas.openxmlformats.org/officeDocument/2006/relationships/slideLayout" Target="../slideLayouts/slideLayout114.xml"/><Relationship Id="rId68" Type="http://schemas.openxmlformats.org/officeDocument/2006/relationships/slideLayout" Target="../slideLayouts/slideLayout119.xml"/><Relationship Id="rId7" Type="http://schemas.openxmlformats.org/officeDocument/2006/relationships/slideLayout" Target="../slideLayouts/slideLayout58.xml"/><Relationship Id="rId71" Type="http://schemas.openxmlformats.org/officeDocument/2006/relationships/image" Target="../media/image1.emf"/><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slideLayout" Target="../slideLayouts/slideLayout104.xml"/><Relationship Id="rId58" Type="http://schemas.openxmlformats.org/officeDocument/2006/relationships/slideLayout" Target="../slideLayouts/slideLayout109.xml"/><Relationship Id="rId66" Type="http://schemas.openxmlformats.org/officeDocument/2006/relationships/slideLayout" Target="../slideLayouts/slideLayout117.xml"/><Relationship Id="rId5" Type="http://schemas.openxmlformats.org/officeDocument/2006/relationships/slideLayout" Target="../slideLayouts/slideLayout56.xml"/><Relationship Id="rId61" Type="http://schemas.openxmlformats.org/officeDocument/2006/relationships/slideLayout" Target="../slideLayouts/slideLayout112.xml"/><Relationship Id="rId19" Type="http://schemas.openxmlformats.org/officeDocument/2006/relationships/slideLayout" Target="../slideLayouts/slideLayout7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56" Type="http://schemas.openxmlformats.org/officeDocument/2006/relationships/slideLayout" Target="../slideLayouts/slideLayout107.xml"/><Relationship Id="rId64" Type="http://schemas.openxmlformats.org/officeDocument/2006/relationships/slideLayout" Target="../slideLayouts/slideLayout115.xml"/><Relationship Id="rId69" Type="http://schemas.openxmlformats.org/officeDocument/2006/relationships/theme" Target="../theme/theme2.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59" Type="http://schemas.openxmlformats.org/officeDocument/2006/relationships/slideLayout" Target="../slideLayouts/slideLayout110.xml"/><Relationship Id="rId67" Type="http://schemas.openxmlformats.org/officeDocument/2006/relationships/slideLayout" Target="../slideLayouts/slideLayout118.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54" Type="http://schemas.openxmlformats.org/officeDocument/2006/relationships/slideLayout" Target="../slideLayouts/slideLayout105.xml"/><Relationship Id="rId62" Type="http://schemas.openxmlformats.org/officeDocument/2006/relationships/slideLayout" Target="../slideLayouts/slideLayout113.xml"/><Relationship Id="rId70" Type="http://schemas.openxmlformats.org/officeDocument/2006/relationships/image" Target="../media/image22.png"/><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57" Type="http://schemas.openxmlformats.org/officeDocument/2006/relationships/slideLayout" Target="../slideLayouts/slideLayout108.xml"/><Relationship Id="rId10" Type="http://schemas.openxmlformats.org/officeDocument/2006/relationships/slideLayout" Target="../slideLayouts/slideLayout61.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60" Type="http://schemas.openxmlformats.org/officeDocument/2006/relationships/slideLayout" Target="../slideLayouts/slideLayout111.xml"/><Relationship Id="rId65" Type="http://schemas.openxmlformats.org/officeDocument/2006/relationships/slideLayout" Target="../slideLayouts/slideLayout116.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9" Type="http://schemas.openxmlformats.org/officeDocument/2006/relationships/slideLayout" Target="../slideLayouts/slideLayout90.xml"/><Relationship Id="rId34" Type="http://schemas.openxmlformats.org/officeDocument/2006/relationships/slideLayout" Target="../slideLayouts/slideLayout85.xml"/><Relationship Id="rId50" Type="http://schemas.openxmlformats.org/officeDocument/2006/relationships/slideLayout" Target="../slideLayouts/slideLayout101.xml"/><Relationship Id="rId55" Type="http://schemas.openxmlformats.org/officeDocument/2006/relationships/slideLayout" Target="../slideLayouts/slideLayout10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9" Type="http://schemas.openxmlformats.org/officeDocument/2006/relationships/slideLayout" Target="../slideLayouts/slideLayout158.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42" Type="http://schemas.openxmlformats.org/officeDocument/2006/relationships/slideLayout" Target="../slideLayouts/slideLayout161.xml"/><Relationship Id="rId47" Type="http://schemas.openxmlformats.org/officeDocument/2006/relationships/slideLayout" Target="../slideLayouts/slideLayout166.xml"/><Relationship Id="rId50" Type="http://schemas.openxmlformats.org/officeDocument/2006/relationships/theme" Target="../theme/theme3.xml"/><Relationship Id="rId7" Type="http://schemas.openxmlformats.org/officeDocument/2006/relationships/slideLayout" Target="../slideLayouts/slideLayout12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9" Type="http://schemas.openxmlformats.org/officeDocument/2006/relationships/slideLayout" Target="../slideLayouts/slideLayout148.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40" Type="http://schemas.openxmlformats.org/officeDocument/2006/relationships/slideLayout" Target="../slideLayouts/slideLayout159.xml"/><Relationship Id="rId45" Type="http://schemas.openxmlformats.org/officeDocument/2006/relationships/slideLayout" Target="../slideLayouts/slideLayout164.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49" Type="http://schemas.openxmlformats.org/officeDocument/2006/relationships/slideLayout" Target="../slideLayouts/slideLayout168.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4" Type="http://schemas.openxmlformats.org/officeDocument/2006/relationships/slideLayout" Target="../slideLayouts/slideLayout163.xml"/><Relationship Id="rId52" Type="http://schemas.openxmlformats.org/officeDocument/2006/relationships/image" Target="../media/image39.svg"/><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43" Type="http://schemas.openxmlformats.org/officeDocument/2006/relationships/slideLayout" Target="../slideLayouts/slideLayout162.xml"/><Relationship Id="rId48" Type="http://schemas.openxmlformats.org/officeDocument/2006/relationships/slideLayout" Target="../slideLayouts/slideLayout167.xml"/><Relationship Id="rId8" Type="http://schemas.openxmlformats.org/officeDocument/2006/relationships/slideLayout" Target="../slideLayouts/slideLayout127.xml"/><Relationship Id="rId51" Type="http://schemas.openxmlformats.org/officeDocument/2006/relationships/image" Target="../media/image38.png"/><Relationship Id="rId3" Type="http://schemas.openxmlformats.org/officeDocument/2006/relationships/slideLayout" Target="../slideLayouts/slideLayout122.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slideLayout" Target="../slideLayouts/slideLayout157.xml"/><Relationship Id="rId46" Type="http://schemas.openxmlformats.org/officeDocument/2006/relationships/slideLayout" Target="../slideLayouts/slideLayout165.xml"/><Relationship Id="rId20" Type="http://schemas.openxmlformats.org/officeDocument/2006/relationships/slideLayout" Target="../slideLayouts/slideLayout139.xml"/><Relationship Id="rId41" Type="http://schemas.openxmlformats.org/officeDocument/2006/relationships/slideLayout" Target="../slideLayouts/slideLayout160.xml"/><Relationship Id="rId1" Type="http://schemas.openxmlformats.org/officeDocument/2006/relationships/slideLayout" Target="../slideLayouts/slideLayout120.xml"/><Relationship Id="rId6" Type="http://schemas.openxmlformats.org/officeDocument/2006/relationships/slideLayout" Target="../slideLayouts/slideLayout125.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94.xml"/><Relationship Id="rId21" Type="http://schemas.openxmlformats.org/officeDocument/2006/relationships/slideLayout" Target="../slideLayouts/slideLayout189.xml"/><Relationship Id="rId42" Type="http://schemas.openxmlformats.org/officeDocument/2006/relationships/slideLayout" Target="../slideLayouts/slideLayout210.xml"/><Relationship Id="rId47" Type="http://schemas.openxmlformats.org/officeDocument/2006/relationships/slideLayout" Target="../slideLayouts/slideLayout215.xml"/><Relationship Id="rId63" Type="http://schemas.openxmlformats.org/officeDocument/2006/relationships/slideLayout" Target="../slideLayouts/slideLayout231.xml"/><Relationship Id="rId68" Type="http://schemas.openxmlformats.org/officeDocument/2006/relationships/slideLayout" Target="../slideLayouts/slideLayout236.xml"/><Relationship Id="rId16" Type="http://schemas.openxmlformats.org/officeDocument/2006/relationships/slideLayout" Target="../slideLayouts/slideLayout184.xml"/><Relationship Id="rId11" Type="http://schemas.openxmlformats.org/officeDocument/2006/relationships/slideLayout" Target="../slideLayouts/slideLayout179.xml"/><Relationship Id="rId32" Type="http://schemas.openxmlformats.org/officeDocument/2006/relationships/slideLayout" Target="../slideLayouts/slideLayout200.xml"/><Relationship Id="rId37" Type="http://schemas.openxmlformats.org/officeDocument/2006/relationships/slideLayout" Target="../slideLayouts/slideLayout205.xml"/><Relationship Id="rId53" Type="http://schemas.openxmlformats.org/officeDocument/2006/relationships/slideLayout" Target="../slideLayouts/slideLayout221.xml"/><Relationship Id="rId58" Type="http://schemas.openxmlformats.org/officeDocument/2006/relationships/slideLayout" Target="../slideLayouts/slideLayout226.xml"/><Relationship Id="rId74" Type="http://schemas.openxmlformats.org/officeDocument/2006/relationships/slideLayout" Target="../slideLayouts/slideLayout242.xml"/><Relationship Id="rId79" Type="http://schemas.openxmlformats.org/officeDocument/2006/relationships/slideLayout" Target="../slideLayouts/slideLayout247.xml"/><Relationship Id="rId5" Type="http://schemas.openxmlformats.org/officeDocument/2006/relationships/slideLayout" Target="../slideLayouts/slideLayout173.xml"/><Relationship Id="rId61" Type="http://schemas.openxmlformats.org/officeDocument/2006/relationships/slideLayout" Target="../slideLayouts/slideLayout229.xml"/><Relationship Id="rId82" Type="http://schemas.openxmlformats.org/officeDocument/2006/relationships/theme" Target="../theme/theme4.xml"/><Relationship Id="rId19" Type="http://schemas.openxmlformats.org/officeDocument/2006/relationships/slideLayout" Target="../slideLayouts/slideLayout18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43" Type="http://schemas.openxmlformats.org/officeDocument/2006/relationships/slideLayout" Target="../slideLayouts/slideLayout211.xml"/><Relationship Id="rId48" Type="http://schemas.openxmlformats.org/officeDocument/2006/relationships/slideLayout" Target="../slideLayouts/slideLayout216.xml"/><Relationship Id="rId56" Type="http://schemas.openxmlformats.org/officeDocument/2006/relationships/slideLayout" Target="../slideLayouts/slideLayout224.xml"/><Relationship Id="rId64" Type="http://schemas.openxmlformats.org/officeDocument/2006/relationships/slideLayout" Target="../slideLayouts/slideLayout232.xml"/><Relationship Id="rId69" Type="http://schemas.openxmlformats.org/officeDocument/2006/relationships/slideLayout" Target="../slideLayouts/slideLayout237.xml"/><Relationship Id="rId77" Type="http://schemas.openxmlformats.org/officeDocument/2006/relationships/slideLayout" Target="../slideLayouts/slideLayout245.xml"/><Relationship Id="rId8" Type="http://schemas.openxmlformats.org/officeDocument/2006/relationships/slideLayout" Target="../slideLayouts/slideLayout176.xml"/><Relationship Id="rId51" Type="http://schemas.openxmlformats.org/officeDocument/2006/relationships/slideLayout" Target="../slideLayouts/slideLayout219.xml"/><Relationship Id="rId72" Type="http://schemas.openxmlformats.org/officeDocument/2006/relationships/slideLayout" Target="../slideLayouts/slideLayout240.xml"/><Relationship Id="rId80" Type="http://schemas.openxmlformats.org/officeDocument/2006/relationships/slideLayout" Target="../slideLayouts/slideLayout248.xml"/><Relationship Id="rId3" Type="http://schemas.openxmlformats.org/officeDocument/2006/relationships/slideLayout" Target="../slideLayouts/slideLayout171.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38" Type="http://schemas.openxmlformats.org/officeDocument/2006/relationships/slideLayout" Target="../slideLayouts/slideLayout206.xml"/><Relationship Id="rId46" Type="http://schemas.openxmlformats.org/officeDocument/2006/relationships/slideLayout" Target="../slideLayouts/slideLayout214.xml"/><Relationship Id="rId59" Type="http://schemas.openxmlformats.org/officeDocument/2006/relationships/slideLayout" Target="../slideLayouts/slideLayout227.xml"/><Relationship Id="rId67" Type="http://schemas.openxmlformats.org/officeDocument/2006/relationships/slideLayout" Target="../slideLayouts/slideLayout235.xml"/><Relationship Id="rId20" Type="http://schemas.openxmlformats.org/officeDocument/2006/relationships/slideLayout" Target="../slideLayouts/slideLayout188.xml"/><Relationship Id="rId41" Type="http://schemas.openxmlformats.org/officeDocument/2006/relationships/slideLayout" Target="../slideLayouts/slideLayout209.xml"/><Relationship Id="rId54" Type="http://schemas.openxmlformats.org/officeDocument/2006/relationships/slideLayout" Target="../slideLayouts/slideLayout222.xml"/><Relationship Id="rId62" Type="http://schemas.openxmlformats.org/officeDocument/2006/relationships/slideLayout" Target="../slideLayouts/slideLayout230.xml"/><Relationship Id="rId70" Type="http://schemas.openxmlformats.org/officeDocument/2006/relationships/slideLayout" Target="../slideLayouts/slideLayout238.xml"/><Relationship Id="rId75" Type="http://schemas.openxmlformats.org/officeDocument/2006/relationships/slideLayout" Target="../slideLayouts/slideLayout243.xml"/><Relationship Id="rId83" Type="http://schemas.openxmlformats.org/officeDocument/2006/relationships/image" Target="../media/image1.emf"/><Relationship Id="rId1" Type="http://schemas.openxmlformats.org/officeDocument/2006/relationships/slideLayout" Target="../slideLayouts/slideLayout169.xml"/><Relationship Id="rId6" Type="http://schemas.openxmlformats.org/officeDocument/2006/relationships/slideLayout" Target="../slideLayouts/slideLayout174.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slideLayout" Target="../slideLayouts/slideLayout204.xml"/><Relationship Id="rId49" Type="http://schemas.openxmlformats.org/officeDocument/2006/relationships/slideLayout" Target="../slideLayouts/slideLayout217.xml"/><Relationship Id="rId57" Type="http://schemas.openxmlformats.org/officeDocument/2006/relationships/slideLayout" Target="../slideLayouts/slideLayout225.xml"/><Relationship Id="rId10" Type="http://schemas.openxmlformats.org/officeDocument/2006/relationships/slideLayout" Target="../slideLayouts/slideLayout178.xml"/><Relationship Id="rId31" Type="http://schemas.openxmlformats.org/officeDocument/2006/relationships/slideLayout" Target="../slideLayouts/slideLayout199.xml"/><Relationship Id="rId44" Type="http://schemas.openxmlformats.org/officeDocument/2006/relationships/slideLayout" Target="../slideLayouts/slideLayout212.xml"/><Relationship Id="rId52" Type="http://schemas.openxmlformats.org/officeDocument/2006/relationships/slideLayout" Target="../slideLayouts/slideLayout220.xml"/><Relationship Id="rId60" Type="http://schemas.openxmlformats.org/officeDocument/2006/relationships/slideLayout" Target="../slideLayouts/slideLayout228.xml"/><Relationship Id="rId65" Type="http://schemas.openxmlformats.org/officeDocument/2006/relationships/slideLayout" Target="../slideLayouts/slideLayout233.xml"/><Relationship Id="rId73" Type="http://schemas.openxmlformats.org/officeDocument/2006/relationships/slideLayout" Target="../slideLayouts/slideLayout241.xml"/><Relationship Id="rId78" Type="http://schemas.openxmlformats.org/officeDocument/2006/relationships/slideLayout" Target="../slideLayouts/slideLayout246.xml"/><Relationship Id="rId81" Type="http://schemas.openxmlformats.org/officeDocument/2006/relationships/slideLayout" Target="../slideLayouts/slideLayout249.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39" Type="http://schemas.openxmlformats.org/officeDocument/2006/relationships/slideLayout" Target="../slideLayouts/slideLayout207.xml"/><Relationship Id="rId34" Type="http://schemas.openxmlformats.org/officeDocument/2006/relationships/slideLayout" Target="../slideLayouts/slideLayout202.xml"/><Relationship Id="rId50" Type="http://schemas.openxmlformats.org/officeDocument/2006/relationships/slideLayout" Target="../slideLayouts/slideLayout218.xml"/><Relationship Id="rId55" Type="http://schemas.openxmlformats.org/officeDocument/2006/relationships/slideLayout" Target="../slideLayouts/slideLayout223.xml"/><Relationship Id="rId76" Type="http://schemas.openxmlformats.org/officeDocument/2006/relationships/slideLayout" Target="../slideLayouts/slideLayout244.xml"/><Relationship Id="rId7" Type="http://schemas.openxmlformats.org/officeDocument/2006/relationships/slideLayout" Target="../slideLayouts/slideLayout175.xml"/><Relationship Id="rId71" Type="http://schemas.openxmlformats.org/officeDocument/2006/relationships/slideLayout" Target="../slideLayouts/slideLayout239.xml"/><Relationship Id="rId2" Type="http://schemas.openxmlformats.org/officeDocument/2006/relationships/slideLayout" Target="../slideLayouts/slideLayout170.xml"/><Relationship Id="rId29" Type="http://schemas.openxmlformats.org/officeDocument/2006/relationships/slideLayout" Target="../slideLayouts/slideLayout197.xml"/><Relationship Id="rId24" Type="http://schemas.openxmlformats.org/officeDocument/2006/relationships/slideLayout" Target="../slideLayouts/slideLayout192.xml"/><Relationship Id="rId40" Type="http://schemas.openxmlformats.org/officeDocument/2006/relationships/slideLayout" Target="../slideLayouts/slideLayout208.xml"/><Relationship Id="rId45" Type="http://schemas.openxmlformats.org/officeDocument/2006/relationships/slideLayout" Target="../slideLayouts/slideLayout213.xml"/><Relationship Id="rId66" Type="http://schemas.openxmlformats.org/officeDocument/2006/relationships/slideLayout" Target="../slideLayouts/slideLayout234.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75.xml"/><Relationship Id="rId21" Type="http://schemas.openxmlformats.org/officeDocument/2006/relationships/slideLayout" Target="../slideLayouts/slideLayout270.xml"/><Relationship Id="rId42" Type="http://schemas.openxmlformats.org/officeDocument/2006/relationships/slideLayout" Target="../slideLayouts/slideLayout291.xml"/><Relationship Id="rId47" Type="http://schemas.openxmlformats.org/officeDocument/2006/relationships/slideLayout" Target="../slideLayouts/slideLayout296.xml"/><Relationship Id="rId63" Type="http://schemas.openxmlformats.org/officeDocument/2006/relationships/slideLayout" Target="../slideLayouts/slideLayout312.xml"/><Relationship Id="rId68" Type="http://schemas.openxmlformats.org/officeDocument/2006/relationships/slideLayout" Target="../slideLayouts/slideLayout317.xml"/><Relationship Id="rId84" Type="http://schemas.openxmlformats.org/officeDocument/2006/relationships/slideLayout" Target="../slideLayouts/slideLayout333.xml"/><Relationship Id="rId16" Type="http://schemas.openxmlformats.org/officeDocument/2006/relationships/slideLayout" Target="../slideLayouts/slideLayout265.xml"/><Relationship Id="rId11" Type="http://schemas.openxmlformats.org/officeDocument/2006/relationships/slideLayout" Target="../slideLayouts/slideLayout260.xml"/><Relationship Id="rId32" Type="http://schemas.openxmlformats.org/officeDocument/2006/relationships/slideLayout" Target="../slideLayouts/slideLayout281.xml"/><Relationship Id="rId37" Type="http://schemas.openxmlformats.org/officeDocument/2006/relationships/slideLayout" Target="../slideLayouts/slideLayout286.xml"/><Relationship Id="rId53" Type="http://schemas.openxmlformats.org/officeDocument/2006/relationships/slideLayout" Target="../slideLayouts/slideLayout302.xml"/><Relationship Id="rId58" Type="http://schemas.openxmlformats.org/officeDocument/2006/relationships/slideLayout" Target="../slideLayouts/slideLayout307.xml"/><Relationship Id="rId74" Type="http://schemas.openxmlformats.org/officeDocument/2006/relationships/slideLayout" Target="../slideLayouts/slideLayout323.xml"/><Relationship Id="rId79" Type="http://schemas.openxmlformats.org/officeDocument/2006/relationships/slideLayout" Target="../slideLayouts/slideLayout328.xml"/><Relationship Id="rId5" Type="http://schemas.openxmlformats.org/officeDocument/2006/relationships/slideLayout" Target="../slideLayouts/slideLayout254.xml"/><Relationship Id="rId19" Type="http://schemas.openxmlformats.org/officeDocument/2006/relationships/slideLayout" Target="../slideLayouts/slideLayout268.xml"/><Relationship Id="rId14" Type="http://schemas.openxmlformats.org/officeDocument/2006/relationships/slideLayout" Target="../slideLayouts/slideLayout263.xml"/><Relationship Id="rId22" Type="http://schemas.openxmlformats.org/officeDocument/2006/relationships/slideLayout" Target="../slideLayouts/slideLayout271.xml"/><Relationship Id="rId27" Type="http://schemas.openxmlformats.org/officeDocument/2006/relationships/slideLayout" Target="../slideLayouts/slideLayout276.xml"/><Relationship Id="rId30" Type="http://schemas.openxmlformats.org/officeDocument/2006/relationships/slideLayout" Target="../slideLayouts/slideLayout279.xml"/><Relationship Id="rId35" Type="http://schemas.openxmlformats.org/officeDocument/2006/relationships/slideLayout" Target="../slideLayouts/slideLayout284.xml"/><Relationship Id="rId43" Type="http://schemas.openxmlformats.org/officeDocument/2006/relationships/slideLayout" Target="../slideLayouts/slideLayout292.xml"/><Relationship Id="rId48" Type="http://schemas.openxmlformats.org/officeDocument/2006/relationships/slideLayout" Target="../slideLayouts/slideLayout297.xml"/><Relationship Id="rId56" Type="http://schemas.openxmlformats.org/officeDocument/2006/relationships/slideLayout" Target="../slideLayouts/slideLayout305.xml"/><Relationship Id="rId64" Type="http://schemas.openxmlformats.org/officeDocument/2006/relationships/slideLayout" Target="../slideLayouts/slideLayout313.xml"/><Relationship Id="rId69" Type="http://schemas.openxmlformats.org/officeDocument/2006/relationships/slideLayout" Target="../slideLayouts/slideLayout318.xml"/><Relationship Id="rId77" Type="http://schemas.openxmlformats.org/officeDocument/2006/relationships/slideLayout" Target="../slideLayouts/slideLayout326.xml"/><Relationship Id="rId8" Type="http://schemas.openxmlformats.org/officeDocument/2006/relationships/slideLayout" Target="../slideLayouts/slideLayout257.xml"/><Relationship Id="rId51" Type="http://schemas.openxmlformats.org/officeDocument/2006/relationships/slideLayout" Target="../slideLayouts/slideLayout300.xml"/><Relationship Id="rId72" Type="http://schemas.openxmlformats.org/officeDocument/2006/relationships/slideLayout" Target="../slideLayouts/slideLayout321.xml"/><Relationship Id="rId80" Type="http://schemas.openxmlformats.org/officeDocument/2006/relationships/slideLayout" Target="../slideLayouts/slideLayout329.xml"/><Relationship Id="rId85" Type="http://schemas.openxmlformats.org/officeDocument/2006/relationships/theme" Target="../theme/theme5.xml"/><Relationship Id="rId3" Type="http://schemas.openxmlformats.org/officeDocument/2006/relationships/slideLayout" Target="../slideLayouts/slideLayout252.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5" Type="http://schemas.openxmlformats.org/officeDocument/2006/relationships/slideLayout" Target="../slideLayouts/slideLayout274.xml"/><Relationship Id="rId33" Type="http://schemas.openxmlformats.org/officeDocument/2006/relationships/slideLayout" Target="../slideLayouts/slideLayout282.xml"/><Relationship Id="rId38" Type="http://schemas.openxmlformats.org/officeDocument/2006/relationships/slideLayout" Target="../slideLayouts/slideLayout287.xml"/><Relationship Id="rId46" Type="http://schemas.openxmlformats.org/officeDocument/2006/relationships/slideLayout" Target="../slideLayouts/slideLayout295.xml"/><Relationship Id="rId59" Type="http://schemas.openxmlformats.org/officeDocument/2006/relationships/slideLayout" Target="../slideLayouts/slideLayout308.xml"/><Relationship Id="rId67" Type="http://schemas.openxmlformats.org/officeDocument/2006/relationships/slideLayout" Target="../slideLayouts/slideLayout316.xml"/><Relationship Id="rId20" Type="http://schemas.openxmlformats.org/officeDocument/2006/relationships/slideLayout" Target="../slideLayouts/slideLayout269.xml"/><Relationship Id="rId41" Type="http://schemas.openxmlformats.org/officeDocument/2006/relationships/slideLayout" Target="../slideLayouts/slideLayout290.xml"/><Relationship Id="rId54" Type="http://schemas.openxmlformats.org/officeDocument/2006/relationships/slideLayout" Target="../slideLayouts/slideLayout303.xml"/><Relationship Id="rId62" Type="http://schemas.openxmlformats.org/officeDocument/2006/relationships/slideLayout" Target="../slideLayouts/slideLayout311.xml"/><Relationship Id="rId70" Type="http://schemas.openxmlformats.org/officeDocument/2006/relationships/slideLayout" Target="../slideLayouts/slideLayout319.xml"/><Relationship Id="rId75" Type="http://schemas.openxmlformats.org/officeDocument/2006/relationships/slideLayout" Target="../slideLayouts/slideLayout324.xml"/><Relationship Id="rId83" Type="http://schemas.openxmlformats.org/officeDocument/2006/relationships/slideLayout" Target="../slideLayouts/slideLayout332.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5" Type="http://schemas.openxmlformats.org/officeDocument/2006/relationships/slideLayout" Target="../slideLayouts/slideLayout264.xml"/><Relationship Id="rId23" Type="http://schemas.openxmlformats.org/officeDocument/2006/relationships/slideLayout" Target="../slideLayouts/slideLayout272.xml"/><Relationship Id="rId28" Type="http://schemas.openxmlformats.org/officeDocument/2006/relationships/slideLayout" Target="../slideLayouts/slideLayout277.xml"/><Relationship Id="rId36" Type="http://schemas.openxmlformats.org/officeDocument/2006/relationships/slideLayout" Target="../slideLayouts/slideLayout285.xml"/><Relationship Id="rId49" Type="http://schemas.openxmlformats.org/officeDocument/2006/relationships/slideLayout" Target="../slideLayouts/slideLayout298.xml"/><Relationship Id="rId57" Type="http://schemas.openxmlformats.org/officeDocument/2006/relationships/slideLayout" Target="../slideLayouts/slideLayout306.xml"/><Relationship Id="rId10" Type="http://schemas.openxmlformats.org/officeDocument/2006/relationships/slideLayout" Target="../slideLayouts/slideLayout259.xml"/><Relationship Id="rId31" Type="http://schemas.openxmlformats.org/officeDocument/2006/relationships/slideLayout" Target="../slideLayouts/slideLayout280.xml"/><Relationship Id="rId44" Type="http://schemas.openxmlformats.org/officeDocument/2006/relationships/slideLayout" Target="../slideLayouts/slideLayout293.xml"/><Relationship Id="rId52" Type="http://schemas.openxmlformats.org/officeDocument/2006/relationships/slideLayout" Target="../slideLayouts/slideLayout301.xml"/><Relationship Id="rId60" Type="http://schemas.openxmlformats.org/officeDocument/2006/relationships/slideLayout" Target="../slideLayouts/slideLayout309.xml"/><Relationship Id="rId65" Type="http://schemas.openxmlformats.org/officeDocument/2006/relationships/slideLayout" Target="../slideLayouts/slideLayout314.xml"/><Relationship Id="rId73" Type="http://schemas.openxmlformats.org/officeDocument/2006/relationships/slideLayout" Target="../slideLayouts/slideLayout322.xml"/><Relationship Id="rId78" Type="http://schemas.openxmlformats.org/officeDocument/2006/relationships/slideLayout" Target="../slideLayouts/slideLayout327.xml"/><Relationship Id="rId81" Type="http://schemas.openxmlformats.org/officeDocument/2006/relationships/slideLayout" Target="../slideLayouts/slideLayout330.xml"/><Relationship Id="rId86" Type="http://schemas.openxmlformats.org/officeDocument/2006/relationships/image" Target="../media/image1.emf"/><Relationship Id="rId4" Type="http://schemas.openxmlformats.org/officeDocument/2006/relationships/slideLayout" Target="../slideLayouts/slideLayout253.xml"/><Relationship Id="rId9" Type="http://schemas.openxmlformats.org/officeDocument/2006/relationships/slideLayout" Target="../slideLayouts/slideLayout258.xml"/><Relationship Id="rId13" Type="http://schemas.openxmlformats.org/officeDocument/2006/relationships/slideLayout" Target="../slideLayouts/slideLayout262.xml"/><Relationship Id="rId18" Type="http://schemas.openxmlformats.org/officeDocument/2006/relationships/slideLayout" Target="../slideLayouts/slideLayout267.xml"/><Relationship Id="rId39" Type="http://schemas.openxmlformats.org/officeDocument/2006/relationships/slideLayout" Target="../slideLayouts/slideLayout288.xml"/><Relationship Id="rId34" Type="http://schemas.openxmlformats.org/officeDocument/2006/relationships/slideLayout" Target="../slideLayouts/slideLayout283.xml"/><Relationship Id="rId50" Type="http://schemas.openxmlformats.org/officeDocument/2006/relationships/slideLayout" Target="../slideLayouts/slideLayout299.xml"/><Relationship Id="rId55" Type="http://schemas.openxmlformats.org/officeDocument/2006/relationships/slideLayout" Target="../slideLayouts/slideLayout304.xml"/><Relationship Id="rId76" Type="http://schemas.openxmlformats.org/officeDocument/2006/relationships/slideLayout" Target="../slideLayouts/slideLayout325.xml"/><Relationship Id="rId7" Type="http://schemas.openxmlformats.org/officeDocument/2006/relationships/slideLayout" Target="../slideLayouts/slideLayout256.xml"/><Relationship Id="rId71" Type="http://schemas.openxmlformats.org/officeDocument/2006/relationships/slideLayout" Target="../slideLayouts/slideLayout320.xml"/><Relationship Id="rId2" Type="http://schemas.openxmlformats.org/officeDocument/2006/relationships/slideLayout" Target="../slideLayouts/slideLayout251.xml"/><Relationship Id="rId29" Type="http://schemas.openxmlformats.org/officeDocument/2006/relationships/slideLayout" Target="../slideLayouts/slideLayout278.xml"/><Relationship Id="rId24" Type="http://schemas.openxmlformats.org/officeDocument/2006/relationships/slideLayout" Target="../slideLayouts/slideLayout273.xml"/><Relationship Id="rId40" Type="http://schemas.openxmlformats.org/officeDocument/2006/relationships/slideLayout" Target="../slideLayouts/slideLayout289.xml"/><Relationship Id="rId45" Type="http://schemas.openxmlformats.org/officeDocument/2006/relationships/slideLayout" Target="../slideLayouts/slideLayout294.xml"/><Relationship Id="rId66" Type="http://schemas.openxmlformats.org/officeDocument/2006/relationships/slideLayout" Target="../slideLayouts/slideLayout315.xml"/><Relationship Id="rId61" Type="http://schemas.openxmlformats.org/officeDocument/2006/relationships/slideLayout" Target="../slideLayouts/slideLayout310.xml"/><Relationship Id="rId82" Type="http://schemas.openxmlformats.org/officeDocument/2006/relationships/slideLayout" Target="../slideLayouts/slideLayout3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509" r:id="rId1"/>
    <p:sldLayoutId id="2147485514" r:id="rId2"/>
    <p:sldLayoutId id="2147485515" r:id="rId3"/>
    <p:sldLayoutId id="2147485512" r:id="rId4"/>
    <p:sldLayoutId id="2147485513" r:id="rId5"/>
    <p:sldLayoutId id="2147485510" r:id="rId6"/>
    <p:sldLayoutId id="2147485511" r:id="rId7"/>
    <p:sldLayoutId id="2147485229" r:id="rId8"/>
    <p:sldLayoutId id="2147485230" r:id="rId9"/>
    <p:sldLayoutId id="2147485231" r:id="rId10"/>
    <p:sldLayoutId id="2147485232" r:id="rId11"/>
    <p:sldLayoutId id="2147485233" r:id="rId12"/>
    <p:sldLayoutId id="2147485234" r:id="rId13"/>
    <p:sldLayoutId id="2147485235" r:id="rId14"/>
    <p:sldLayoutId id="2147485236" r:id="rId15"/>
    <p:sldLayoutId id="2147485237" r:id="rId16"/>
    <p:sldLayoutId id="2147485238" r:id="rId17"/>
    <p:sldLayoutId id="2147485239" r:id="rId18"/>
    <p:sldLayoutId id="2147485240" r:id="rId19"/>
    <p:sldLayoutId id="2147485241" r:id="rId20"/>
    <p:sldLayoutId id="2147485242" r:id="rId21"/>
    <p:sldLayoutId id="2147485243" r:id="rId22"/>
    <p:sldLayoutId id="2147485244" r:id="rId23"/>
    <p:sldLayoutId id="2147485245" r:id="rId24"/>
    <p:sldLayoutId id="2147485246" r:id="rId25"/>
    <p:sldLayoutId id="2147485247" r:id="rId26"/>
    <p:sldLayoutId id="2147485248" r:id="rId27"/>
    <p:sldLayoutId id="2147485249" r:id="rId28"/>
    <p:sldLayoutId id="2147485250" r:id="rId29"/>
    <p:sldLayoutId id="2147485251" r:id="rId30"/>
    <p:sldLayoutId id="2147485252" r:id="rId31"/>
    <p:sldLayoutId id="2147485253" r:id="rId32"/>
    <p:sldLayoutId id="2147485254" r:id="rId33"/>
    <p:sldLayoutId id="2147485255" r:id="rId34"/>
    <p:sldLayoutId id="2147485256" r:id="rId35"/>
    <p:sldLayoutId id="2147485257" r:id="rId36"/>
    <p:sldLayoutId id="2147485258" r:id="rId37"/>
    <p:sldLayoutId id="2147485259" r:id="rId38"/>
    <p:sldLayoutId id="2147485260" r:id="rId39"/>
    <p:sldLayoutId id="2147485261" r:id="rId40"/>
    <p:sldLayoutId id="2147485262" r:id="rId41"/>
    <p:sldLayoutId id="2147485263" r:id="rId42"/>
    <p:sldLayoutId id="2147485264" r:id="rId43"/>
    <p:sldLayoutId id="2147485265" r:id="rId44"/>
    <p:sldLayoutId id="2147485266" r:id="rId45"/>
    <p:sldLayoutId id="2147485267" r:id="rId46"/>
    <p:sldLayoutId id="2147485268" r:id="rId47"/>
    <p:sldLayoutId id="2147485269" r:id="rId48"/>
    <p:sldLayoutId id="2147485270" r:id="rId49"/>
    <p:sldLayoutId id="2147485271" r:id="rId50"/>
    <p:sldLayoutId id="2147485302"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7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677328159"/>
      </p:ext>
    </p:extLst>
  </p:cSld>
  <p:clrMap bg1="lt1" tx1="dk1" bg2="lt2" tx2="dk2" accent1="accent1" accent2="accent2" accent3="accent3" accent4="accent4" accent5="accent5" accent6="accent6" hlink="hlink" folHlink="folHlink"/>
  <p:sldLayoutIdLst>
    <p:sldLayoutId id="2147485574" r:id="rId1"/>
    <p:sldLayoutId id="2147485492" r:id="rId2"/>
    <p:sldLayoutId id="2147485576" r:id="rId3"/>
    <p:sldLayoutId id="2147485577" r:id="rId4"/>
    <p:sldLayoutId id="2147485578" r:id="rId5"/>
    <p:sldLayoutId id="2147485579" r:id="rId6"/>
    <p:sldLayoutId id="2147485580" r:id="rId7"/>
    <p:sldLayoutId id="2147485581" r:id="rId8"/>
    <p:sldLayoutId id="2147485582" r:id="rId9"/>
    <p:sldLayoutId id="2147485583" r:id="rId10"/>
    <p:sldLayoutId id="2147485584" r:id="rId11"/>
    <p:sldLayoutId id="2147485585" r:id="rId12"/>
    <p:sldLayoutId id="2147485586" r:id="rId13"/>
    <p:sldLayoutId id="2147485587" r:id="rId14"/>
    <p:sldLayoutId id="2147485588" r:id="rId15"/>
    <p:sldLayoutId id="2147485589" r:id="rId16"/>
    <p:sldLayoutId id="2147485590" r:id="rId17"/>
    <p:sldLayoutId id="2147485591" r:id="rId18"/>
    <p:sldLayoutId id="2147485592" r:id="rId19"/>
    <p:sldLayoutId id="2147485593" r:id="rId20"/>
    <p:sldLayoutId id="2147485594" r:id="rId21"/>
    <p:sldLayoutId id="2147485595" r:id="rId22"/>
    <p:sldLayoutId id="2147485596" r:id="rId23"/>
    <p:sldLayoutId id="2147485597" r:id="rId24"/>
    <p:sldLayoutId id="2147485598" r:id="rId25"/>
    <p:sldLayoutId id="2147485599" r:id="rId26"/>
    <p:sldLayoutId id="2147485600" r:id="rId27"/>
    <p:sldLayoutId id="2147485601" r:id="rId28"/>
    <p:sldLayoutId id="2147485602" r:id="rId29"/>
    <p:sldLayoutId id="2147485603" r:id="rId30"/>
    <p:sldLayoutId id="2147485604" r:id="rId31"/>
    <p:sldLayoutId id="2147485605" r:id="rId32"/>
    <p:sldLayoutId id="2147485606" r:id="rId33"/>
    <p:sldLayoutId id="2147483744" r:id="rId34"/>
    <p:sldLayoutId id="2147483745" r:id="rId35"/>
    <p:sldLayoutId id="2147483746" r:id="rId36"/>
    <p:sldLayoutId id="2147483747" r:id="rId37"/>
    <p:sldLayoutId id="2147483748" r:id="rId38"/>
    <p:sldLayoutId id="2147483749" r:id="rId39"/>
    <p:sldLayoutId id="2147483750" r:id="rId40"/>
    <p:sldLayoutId id="2147483751" r:id="rId41"/>
    <p:sldLayoutId id="2147483752" r:id="rId42"/>
    <p:sldLayoutId id="2147483753" r:id="rId43"/>
    <p:sldLayoutId id="2147483754" r:id="rId44"/>
    <p:sldLayoutId id="2147483755" r:id="rId45"/>
    <p:sldLayoutId id="2147483756" r:id="rId46"/>
    <p:sldLayoutId id="2147483757" r:id="rId47"/>
    <p:sldLayoutId id="2147483758" r:id="rId48"/>
    <p:sldLayoutId id="2147483759" r:id="rId49"/>
    <p:sldLayoutId id="2147483760" r:id="rId50"/>
    <p:sldLayoutId id="2147483761" r:id="rId51"/>
    <p:sldLayoutId id="2147483762" r:id="rId52"/>
    <p:sldLayoutId id="2147483763" r:id="rId53"/>
    <p:sldLayoutId id="2147483764" r:id="rId54"/>
    <p:sldLayoutId id="2147483765" r:id="rId55"/>
    <p:sldLayoutId id="2147483766" r:id="rId56"/>
    <p:sldLayoutId id="2147483767" r:id="rId57"/>
    <p:sldLayoutId id="2147483768" r:id="rId58"/>
    <p:sldLayoutId id="2147483769" r:id="rId59"/>
    <p:sldLayoutId id="2147483770" r:id="rId60"/>
    <p:sldLayoutId id="2147483771" r:id="rId61"/>
    <p:sldLayoutId id="2147483772" r:id="rId62"/>
    <p:sldLayoutId id="2147483773" r:id="rId63"/>
    <p:sldLayoutId id="2147483774" r:id="rId64"/>
    <p:sldLayoutId id="2147483775" r:id="rId65"/>
    <p:sldLayoutId id="2147483776" r:id="rId66"/>
    <p:sldLayoutId id="2147483777" r:id="rId67"/>
    <p:sldLayoutId id="2147483778" r:id="rId68"/>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66079009"/>
      </p:ext>
    </p:extLst>
  </p:cSld>
  <p:clrMap bg1="lt1" tx1="dk1" bg2="lt2" tx2="dk2" accent1="accent1" accent2="accent2" accent3="accent3" accent4="accent4" accent5="accent5" accent6="accent6" hlink="hlink" folHlink="folHlink"/>
  <p:sldLayoutIdLst>
    <p:sldLayoutId id="2147485524" r:id="rId1"/>
    <p:sldLayoutId id="2147485525" r:id="rId2"/>
    <p:sldLayoutId id="2147485526" r:id="rId3"/>
    <p:sldLayoutId id="2147485527" r:id="rId4"/>
    <p:sldLayoutId id="2147485528" r:id="rId5"/>
    <p:sldLayoutId id="2147485529" r:id="rId6"/>
    <p:sldLayoutId id="2147485530" r:id="rId7"/>
    <p:sldLayoutId id="2147485531" r:id="rId8"/>
    <p:sldLayoutId id="2147485532" r:id="rId9"/>
    <p:sldLayoutId id="2147485533" r:id="rId10"/>
    <p:sldLayoutId id="2147485534" r:id="rId11"/>
    <p:sldLayoutId id="2147485535" r:id="rId12"/>
    <p:sldLayoutId id="2147485536" r:id="rId13"/>
    <p:sldLayoutId id="2147485537" r:id="rId14"/>
    <p:sldLayoutId id="2147485538" r:id="rId15"/>
    <p:sldLayoutId id="2147485539" r:id="rId16"/>
    <p:sldLayoutId id="2147485540" r:id="rId17"/>
    <p:sldLayoutId id="2147485541" r:id="rId18"/>
    <p:sldLayoutId id="2147485542" r:id="rId19"/>
    <p:sldLayoutId id="2147485543" r:id="rId20"/>
    <p:sldLayoutId id="2147485544" r:id="rId21"/>
    <p:sldLayoutId id="2147485545" r:id="rId22"/>
    <p:sldLayoutId id="2147485546" r:id="rId23"/>
    <p:sldLayoutId id="2147485547" r:id="rId24"/>
    <p:sldLayoutId id="2147485548" r:id="rId25"/>
    <p:sldLayoutId id="2147485549" r:id="rId26"/>
    <p:sldLayoutId id="2147485550" r:id="rId27"/>
    <p:sldLayoutId id="2147485551" r:id="rId28"/>
    <p:sldLayoutId id="2147485552" r:id="rId29"/>
    <p:sldLayoutId id="2147485553" r:id="rId30"/>
    <p:sldLayoutId id="2147485554" r:id="rId31"/>
    <p:sldLayoutId id="2147485555" r:id="rId32"/>
    <p:sldLayoutId id="2147485556" r:id="rId33"/>
    <p:sldLayoutId id="2147485557" r:id="rId34"/>
    <p:sldLayoutId id="2147485558" r:id="rId35"/>
    <p:sldLayoutId id="2147485559" r:id="rId36"/>
    <p:sldLayoutId id="2147485560" r:id="rId37"/>
    <p:sldLayoutId id="2147485561" r:id="rId38"/>
    <p:sldLayoutId id="2147485562" r:id="rId39"/>
    <p:sldLayoutId id="2147485563" r:id="rId40"/>
    <p:sldLayoutId id="2147485564" r:id="rId41"/>
    <p:sldLayoutId id="2147485565" r:id="rId42"/>
    <p:sldLayoutId id="2147485566" r:id="rId43"/>
    <p:sldLayoutId id="2147485567" r:id="rId44"/>
    <p:sldLayoutId id="2147485568" r:id="rId45"/>
    <p:sldLayoutId id="2147485569" r:id="rId46"/>
    <p:sldLayoutId id="2147485570" r:id="rId47"/>
    <p:sldLayoutId id="2147485571" r:id="rId48"/>
    <p:sldLayoutId id="214748557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516" r:id="rId2"/>
    <p:sldLayoutId id="2147485517" r:id="rId3"/>
    <p:sldLayoutId id="2147485518" r:id="rId4"/>
    <p:sldLayoutId id="2147485519" r:id="rId5"/>
    <p:sldLayoutId id="2147485520" r:id="rId6"/>
    <p:sldLayoutId id="2147485521" r:id="rId7"/>
    <p:sldLayoutId id="2147485190" r:id="rId8"/>
    <p:sldLayoutId id="2147485197" r:id="rId9"/>
    <p:sldLayoutId id="2147485195" r:id="rId10"/>
    <p:sldLayoutId id="2147485196" r:id="rId11"/>
    <p:sldLayoutId id="2147485221" r:id="rId12"/>
    <p:sldLayoutId id="2147485222" r:id="rId13"/>
    <p:sldLayoutId id="2147484610" r:id="rId14"/>
    <p:sldLayoutId id="2147485203" r:id="rId15"/>
    <p:sldLayoutId id="2147485202" r:id="rId16"/>
    <p:sldLayoutId id="2147484710" r:id="rId17"/>
    <p:sldLayoutId id="2147484240" r:id="rId18"/>
    <p:sldLayoutId id="2147484910" r:id="rId19"/>
    <p:sldLayoutId id="2147484911" r:id="rId20"/>
    <p:sldLayoutId id="2147485050" r:id="rId21"/>
    <p:sldLayoutId id="2147485165" r:id="rId22"/>
    <p:sldLayoutId id="2147484941" r:id="rId23"/>
    <p:sldLayoutId id="2147484942" r:id="rId24"/>
    <p:sldLayoutId id="2147485162" r:id="rId25"/>
    <p:sldLayoutId id="2147484639" r:id="rId26"/>
    <p:sldLayoutId id="2147484943" r:id="rId27"/>
    <p:sldLayoutId id="2147484603" r:id="rId28"/>
    <p:sldLayoutId id="2147484833" r:id="rId29"/>
    <p:sldLayoutId id="2147484834" r:id="rId30"/>
    <p:sldLayoutId id="2147484835" r:id="rId31"/>
    <p:sldLayoutId id="2147484922" r:id="rId32"/>
    <p:sldLayoutId id="2147484923" r:id="rId33"/>
    <p:sldLayoutId id="2147484924" r:id="rId34"/>
    <p:sldLayoutId id="2147484839" r:id="rId35"/>
    <p:sldLayoutId id="2147484840" r:id="rId36"/>
    <p:sldLayoutId id="2147484841" r:id="rId37"/>
    <p:sldLayoutId id="2147484842" r:id="rId38"/>
    <p:sldLayoutId id="2147484843" r:id="rId39"/>
    <p:sldLayoutId id="2147484938" r:id="rId40"/>
    <p:sldLayoutId id="2147484939" r:id="rId41"/>
    <p:sldLayoutId id="2147484940" r:id="rId42"/>
    <p:sldLayoutId id="2147485161" r:id="rId43"/>
    <p:sldLayoutId id="2147485152" r:id="rId44"/>
    <p:sldLayoutId id="2147485153" r:id="rId45"/>
    <p:sldLayoutId id="2147485154" r:id="rId46"/>
    <p:sldLayoutId id="2147484944" r:id="rId47"/>
    <p:sldLayoutId id="2147484945" r:id="rId48"/>
    <p:sldLayoutId id="2147485137" r:id="rId49"/>
    <p:sldLayoutId id="2147485138" r:id="rId50"/>
    <p:sldLayoutId id="2147485139" r:id="rId51"/>
    <p:sldLayoutId id="2147485140" r:id="rId52"/>
    <p:sldLayoutId id="2147485141" r:id="rId53"/>
    <p:sldLayoutId id="2147485142" r:id="rId54"/>
    <p:sldLayoutId id="2147485212" r:id="rId55"/>
    <p:sldLayoutId id="2147485213" r:id="rId56"/>
    <p:sldLayoutId id="2147485214" r:id="rId57"/>
    <p:sldLayoutId id="2147484249" r:id="rId58"/>
    <p:sldLayoutId id="2147484640" r:id="rId59"/>
    <p:sldLayoutId id="2147485198" r:id="rId60"/>
    <p:sldLayoutId id="2147485227" r:id="rId61"/>
    <p:sldLayoutId id="2147485228" r:id="rId62"/>
    <p:sldLayoutId id="2147484584" r:id="rId63"/>
    <p:sldLayoutId id="2147485225" r:id="rId64"/>
    <p:sldLayoutId id="2147485226" r:id="rId65"/>
    <p:sldLayoutId id="2147485199" r:id="rId66"/>
    <p:sldLayoutId id="2147484583" r:id="rId67"/>
    <p:sldLayoutId id="2147485223" r:id="rId68"/>
    <p:sldLayoutId id="2147485224" r:id="rId69"/>
    <p:sldLayoutId id="2147485206" r:id="rId70"/>
    <p:sldLayoutId id="2147485207" r:id="rId71"/>
    <p:sldLayoutId id="2147485208" r:id="rId72"/>
    <p:sldLayoutId id="2147485209" r:id="rId73"/>
    <p:sldLayoutId id="2147485210" r:id="rId74"/>
    <p:sldLayoutId id="2147485522" r:id="rId75"/>
    <p:sldLayoutId id="2147484671" r:id="rId76"/>
    <p:sldLayoutId id="2147484673" r:id="rId77"/>
    <p:sldLayoutId id="2147485204" r:id="rId78"/>
    <p:sldLayoutId id="2147485205" r:id="rId79"/>
    <p:sldLayoutId id="2147484299" r:id="rId80"/>
    <p:sldLayoutId id="2147484263"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89965208"/>
      </p:ext>
    </p:extLst>
  </p:cSld>
  <p:clrMap bg1="lt1" tx1="dk1" bg2="lt2" tx2="dk2" accent1="accent1" accent2="accent2" accent3="accent3" accent4="accent4" accent5="accent5" accent6="accent6" hlink="hlink" folHlink="folHlink"/>
  <p:sldLayoutIdLst>
    <p:sldLayoutId id="2147483661" r:id="rId1"/>
    <p:sldLayoutId id="2147485615" r:id="rId2"/>
    <p:sldLayoutId id="2147485616" r:id="rId3"/>
    <p:sldLayoutId id="2147485617" r:id="rId4"/>
    <p:sldLayoutId id="2147485618" r:id="rId5"/>
    <p:sldLayoutId id="2147485619" r:id="rId6"/>
    <p:sldLayoutId id="2147485620"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5621"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5614" r:id="rId8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8.xml"/></Relationships>
</file>

<file path=ppt/slides/_rels/slide17.xml.rels><?xml version="1.0" encoding="UTF-8" standalone="yes"?>
<Relationships xmlns="http://schemas.openxmlformats.org/package/2006/relationships"><Relationship Id="rId8" Type="http://schemas.openxmlformats.org/officeDocument/2006/relationships/hyperlink" Target="https://azure.microsoft.com/pricing/details/monitor/" TargetMode="External"/><Relationship Id="rId3" Type="http://schemas.openxmlformats.org/officeDocument/2006/relationships/hyperlink" Target="https://azure.microsoft.com/pricing/details/app-service/linux/" TargetMode="External"/><Relationship Id="rId7" Type="http://schemas.openxmlformats.org/officeDocument/2006/relationships/hyperlink" Target="https://azure.microsoft.com/pricing/details/storage/blobs/" TargetMode="External"/><Relationship Id="rId2" Type="http://schemas.openxmlformats.org/officeDocument/2006/relationships/notesSlide" Target="../notesSlides/notesSlide17.xml"/><Relationship Id="rId1" Type="http://schemas.openxmlformats.org/officeDocument/2006/relationships/slideLayout" Target="../slideLayouts/slideLayout266.xml"/><Relationship Id="rId6" Type="http://schemas.openxmlformats.org/officeDocument/2006/relationships/hyperlink" Target="https://azure.microsoft.com/pricing/details/search/" TargetMode="External"/><Relationship Id="rId5" Type="http://schemas.openxmlformats.org/officeDocument/2006/relationships/hyperlink" Target="https://azure.microsoft.com/pricing/details/form-recognizer/" TargetMode="External"/><Relationship Id="rId4" Type="http://schemas.openxmlformats.org/officeDocument/2006/relationships/hyperlink" Target="https://azure.microsoft.com/pricing/details/cognitive-services/openai-service/"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ustomers.microsoft.com/en-us/story/1725778377710136622-vocalls-azure-telecommunications-en-czechia" TargetMode="External"/><Relationship Id="rId2" Type="http://schemas.openxmlformats.org/officeDocument/2006/relationships/notesSlide" Target="../notesSlides/notesSlide18.xml"/><Relationship Id="rId1" Type="http://schemas.openxmlformats.org/officeDocument/2006/relationships/slideLayout" Target="../slideLayouts/slideLayout266.xml"/><Relationship Id="rId5" Type="http://schemas.openxmlformats.org/officeDocument/2006/relationships/hyperlink" Target="https://customers.microsoft.com/en-us/story/1552642769228088273-Beiersdorf-consumer-goods-azure-cognitive-search" TargetMode="External"/><Relationship Id="rId4" Type="http://schemas.openxmlformats.org/officeDocument/2006/relationships/hyperlink" Target="https://customers.microsoft.com/en-us/story/real-madri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66.xml"/><Relationship Id="rId4" Type="http://schemas.openxmlformats.org/officeDocument/2006/relationships/image" Target="../media/image70.svg"/></Relationships>
</file>

<file path=ppt/slides/_rels/slide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32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5.xml"/></Relationships>
</file>

<file path=ppt/slides/_rels/slide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26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37C6CB52-8E92-A446-206C-F1EB8E329F6E}"/>
              </a:ext>
            </a:extLst>
          </p:cNvPr>
          <p:cNvSpPr txBox="1">
            <a:spLocks/>
          </p:cNvSpPr>
          <p:nvPr/>
        </p:nvSpPr>
        <p:spPr>
          <a:xfrm>
            <a:off x="588263" y="457200"/>
            <a:ext cx="5215637"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Aft>
                <a:spcPts val="600"/>
              </a:spcAft>
            </a:pPr>
            <a:r>
              <a:rPr lang="en-US" b="0" kern="1200" cap="none" spc="-50" baseline="0">
                <a:ln w="3175">
                  <a:noFill/>
                </a:ln>
                <a:solidFill>
                  <a:schemeClr val="bg1"/>
                </a:solidFill>
                <a:effectLst/>
                <a:latin typeface="+mj-lt"/>
                <a:ea typeface="+mn-ea"/>
                <a:cs typeface="Segoe UI" pitchFamily="34" charset="0"/>
              </a:rPr>
              <a:t>Agenda</a:t>
            </a:r>
          </a:p>
        </p:txBody>
      </p:sp>
      <p:sp>
        <p:nvSpPr>
          <p:cNvPr id="9" name="Text Placeholder 5">
            <a:extLst>
              <a:ext uri="{FF2B5EF4-FFF2-40B4-BE49-F238E27FC236}">
                <a16:creationId xmlns:a16="http://schemas.microsoft.com/office/drawing/2014/main" id="{ABC9D9F1-35B1-A74E-1E8C-AB5369C533BE}"/>
              </a:ext>
            </a:extLst>
          </p:cNvPr>
          <p:cNvSpPr txBox="1">
            <a:spLocks/>
          </p:cNvSpPr>
          <p:nvPr/>
        </p:nvSpPr>
        <p:spPr>
          <a:xfrm>
            <a:off x="584200" y="1435100"/>
            <a:ext cx="5918200" cy="4371151"/>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a:buChar char=""/>
            </a:pPr>
            <a:r>
              <a:rPr lang="en-US" sz="2000" dirty="0">
                <a:solidFill>
                  <a:schemeClr val="bg1"/>
                </a:solidFill>
                <a:latin typeface="Segoe UI Light"/>
                <a:cs typeface="Segoe UI"/>
              </a:rPr>
              <a:t>Introduction to AI/ML</a:t>
            </a:r>
          </a:p>
          <a:p>
            <a:pPr>
              <a:buFont typeface="Wingdings"/>
              <a:buChar char=""/>
            </a:pPr>
            <a:r>
              <a:rPr lang="en-US" sz="2000" dirty="0">
                <a:solidFill>
                  <a:schemeClr val="bg1"/>
                </a:solidFill>
                <a:latin typeface="Segoe UI Light"/>
                <a:cs typeface="Segoe UI"/>
              </a:rPr>
              <a:t>What are Large Language Models (LLMs)?</a:t>
            </a:r>
            <a:endParaRPr lang="en-US" sz="2000" dirty="0">
              <a:solidFill>
                <a:schemeClr val="bg1"/>
              </a:solidFill>
              <a:latin typeface="Segoe UI Light"/>
            </a:endParaRPr>
          </a:p>
          <a:p>
            <a:pPr>
              <a:buFont typeface="Wingdings"/>
              <a:buChar char=""/>
            </a:pPr>
            <a:r>
              <a:rPr lang="en-US" sz="2000" dirty="0">
                <a:solidFill>
                  <a:schemeClr val="bg1"/>
                </a:solidFill>
                <a:latin typeface="Segoe UI Light"/>
                <a:cs typeface="Segoe UI"/>
              </a:rPr>
              <a:t>Overview of ChatGPT and GPT models</a:t>
            </a:r>
          </a:p>
          <a:p>
            <a:pPr>
              <a:buFont typeface="Wingdings"/>
              <a:buChar char=""/>
            </a:pPr>
            <a:r>
              <a:rPr lang="en-US" sz="2000" dirty="0">
                <a:solidFill>
                  <a:schemeClr val="bg1"/>
                </a:solidFill>
                <a:latin typeface="Segoe UI Light"/>
                <a:cs typeface="Segoe UI"/>
              </a:rPr>
              <a:t>Azure Open AI Service</a:t>
            </a:r>
          </a:p>
          <a:p>
            <a:pPr>
              <a:buFont typeface="Wingdings"/>
              <a:buChar char=""/>
            </a:pPr>
            <a:r>
              <a:rPr lang="en-US" sz="2000" dirty="0">
                <a:solidFill>
                  <a:schemeClr val="bg1"/>
                </a:solidFill>
                <a:latin typeface="Segoe UI Light"/>
                <a:cs typeface="Segoe UI"/>
              </a:rPr>
              <a:t>Azure Search</a:t>
            </a:r>
          </a:p>
          <a:p>
            <a:pPr>
              <a:buFont typeface="Wingdings"/>
              <a:buChar char=""/>
            </a:pPr>
            <a:r>
              <a:rPr lang="en-US" sz="2000" dirty="0">
                <a:solidFill>
                  <a:schemeClr val="bg1"/>
                </a:solidFill>
                <a:latin typeface="Segoe UI Light"/>
                <a:cs typeface="Segoe UI"/>
              </a:rPr>
              <a:t>Q&amp;A</a:t>
            </a:r>
          </a:p>
          <a:p>
            <a:pPr marL="342900" indent="0">
              <a:lnSpc>
                <a:spcPct val="90000"/>
              </a:lnSpc>
              <a:buNone/>
            </a:pPr>
            <a:endParaRPr lang="en-US" sz="2000" dirty="0">
              <a:solidFill>
                <a:schemeClr val="bg1"/>
              </a:solidFill>
            </a:endParaRPr>
          </a:p>
        </p:txBody>
      </p:sp>
    </p:spTree>
    <p:extLst>
      <p:ext uri="{BB962C8B-B14F-4D97-AF65-F5344CB8AC3E}">
        <p14:creationId xmlns:p14="http://schemas.microsoft.com/office/powerpoint/2010/main" val="368894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 Placeholder 5">
            <a:extLst>
              <a:ext uri="{FF2B5EF4-FFF2-40B4-BE49-F238E27FC236}">
                <a16:creationId xmlns:a16="http://schemas.microsoft.com/office/drawing/2014/main" id="{369276B0-B0ED-481B-94A8-4BE878F6FFEF}"/>
              </a:ext>
              <a:ext uri="{C183D7F6-B498-43B3-948B-1728B52AA6E4}">
                <adec:decorative xmlns:adec="http://schemas.microsoft.com/office/drawing/2017/decorative" val="1"/>
              </a:ext>
            </a:extLst>
          </p:cNvPr>
          <p:cNvSpPr txBox="1">
            <a:spLocks/>
          </p:cNvSpPr>
          <p:nvPr/>
        </p:nvSpPr>
        <p:spPr>
          <a:xfrm>
            <a:off x="3013425" y="2607069"/>
            <a:ext cx="6602002"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0">
                      <a:srgbClr val="FFFFFF"/>
                    </a:gs>
                    <a:gs pos="100000">
                      <a:srgbClr val="FFFFFF"/>
                    </a:gs>
                  </a:gsLst>
                  <a:lin ang="2700000" scaled="0"/>
                </a:gradFill>
                <a:effectLst/>
                <a:uLnTx/>
                <a:uFillTx/>
                <a:latin typeface="Segoe UI Light" panose="020B0502040204020203" pitchFamily="34" charset="0"/>
                <a:cs typeface="Segoe UI Light" panose="020B0502040204020203" pitchFamily="34" charset="0"/>
              </a:rPr>
              <a:t>Large pretrained foundation AI models </a:t>
            </a:r>
            <a:br>
              <a:rPr kumimoji="0" lang="en-US" sz="2000" b="0" i="0" u="none" strike="noStrike" kern="1200" cap="none" spc="0" normalizeH="0" baseline="0" noProof="0">
                <a:ln>
                  <a:noFill/>
                </a:ln>
                <a:gradFill>
                  <a:gsLst>
                    <a:gs pos="0">
                      <a:srgbClr val="FFFFFF"/>
                    </a:gs>
                    <a:gs pos="100000">
                      <a:srgbClr val="FFFFFF"/>
                    </a:gs>
                  </a:gsLst>
                  <a:lin ang="2700000" scaled="0"/>
                </a:gradFill>
                <a:effectLst/>
                <a:uLnTx/>
                <a:uFillTx/>
                <a:latin typeface="Segoe UI Light" panose="020B0502040204020203" pitchFamily="34" charset="0"/>
                <a:cs typeface="Segoe UI Light" panose="020B0502040204020203" pitchFamily="34" charset="0"/>
              </a:rPr>
            </a:br>
            <a:r>
              <a:rPr kumimoji="0" lang="en-US" sz="2000" b="0" i="0" u="none" strike="noStrike" kern="1200" cap="none" spc="0" normalizeH="0" baseline="0" noProof="0">
                <a:ln>
                  <a:noFill/>
                </a:ln>
                <a:gradFill>
                  <a:gsLst>
                    <a:gs pos="33000">
                      <a:srgbClr val="8EC8E8"/>
                    </a:gs>
                    <a:gs pos="0">
                      <a:srgbClr val="CD9AD0"/>
                    </a:gs>
                  </a:gsLst>
                  <a:lin ang="2700000" scaled="0"/>
                </a:gradFill>
                <a:effectLst/>
                <a:uLnTx/>
                <a:uFillTx/>
                <a:latin typeface="Segoe UI Light" panose="020B0502040204020203" pitchFamily="34" charset="0"/>
                <a:cs typeface="Segoe UI Light" panose="020B0502040204020203" pitchFamily="34" charset="0"/>
              </a:rPr>
              <a:t>custom-tunable</a:t>
            </a:r>
            <a:r>
              <a:rPr kumimoji="0" lang="en-US" sz="2000" b="0" i="0" u="none" strike="noStrike" kern="1200" cap="none" spc="0" normalizeH="0" baseline="0" noProof="0">
                <a:ln>
                  <a:noFill/>
                </a:ln>
                <a:gradFill>
                  <a:gsLst>
                    <a:gs pos="78000">
                      <a:srgbClr val="8EC8E8"/>
                    </a:gs>
                    <a:gs pos="100000">
                      <a:srgbClr val="CD9AD0"/>
                    </a:gs>
                  </a:gsLst>
                  <a:lin ang="2700000" scaled="0"/>
                </a:gradFill>
                <a:effectLst/>
                <a:uLnTx/>
                <a:uFillTx/>
                <a:latin typeface="Segoe UI Light" panose="020B0502040204020203" pitchFamily="34" charset="0"/>
                <a:cs typeface="Segoe UI Light" panose="020B0502040204020203" pitchFamily="34" charset="0"/>
              </a:rPr>
              <a:t> </a:t>
            </a:r>
            <a:r>
              <a:rPr kumimoji="0" lang="en-US" sz="2000" b="0" i="0" u="none" strike="noStrike" kern="1200" cap="none" spc="0" normalizeH="0" baseline="0" noProof="0">
                <a:ln>
                  <a:noFill/>
                </a:ln>
                <a:gradFill>
                  <a:gsLst>
                    <a:gs pos="0">
                      <a:srgbClr val="FFFFFF"/>
                    </a:gs>
                    <a:gs pos="100000">
                      <a:srgbClr val="FFFFFF"/>
                    </a:gs>
                  </a:gsLst>
                  <a:lin ang="2700000" scaled="0"/>
                </a:gradFill>
                <a:effectLst/>
                <a:uLnTx/>
                <a:uFillTx/>
                <a:latin typeface="Segoe UI Light" panose="020B0502040204020203" pitchFamily="34" charset="0"/>
                <a:cs typeface="Segoe UI Light" panose="020B0502040204020203" pitchFamily="34" charset="0"/>
              </a:rPr>
              <a:t>with your parameters and your data</a:t>
            </a:r>
          </a:p>
        </p:txBody>
      </p:sp>
      <p:sp>
        <p:nvSpPr>
          <p:cNvPr id="17" name="Title 16">
            <a:extLst>
              <a:ext uri="{FF2B5EF4-FFF2-40B4-BE49-F238E27FC236}">
                <a16:creationId xmlns:a16="http://schemas.microsoft.com/office/drawing/2014/main" id="{25348616-5741-F08B-1A8B-DCA02F936F4F}"/>
              </a:ext>
            </a:extLst>
          </p:cNvPr>
          <p:cNvSpPr>
            <a:spLocks noGrp="1"/>
          </p:cNvSpPr>
          <p:nvPr>
            <p:ph type="title" idx="4294967295"/>
          </p:nvPr>
        </p:nvSpPr>
        <p:spPr bwMode="auto">
          <a:xfrm>
            <a:off x="3184524" y="1668178"/>
            <a:ext cx="6259804" cy="6093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50" normalizeH="0" baseline="0" noProof="0">
                <a:ln w="3175">
                  <a:noFill/>
                </a:ln>
                <a:gradFill flip="none" rotWithShape="1">
                  <a:gsLst>
                    <a:gs pos="0">
                      <a:srgbClr val="CD9AD0"/>
                    </a:gs>
                    <a:gs pos="100000">
                      <a:srgbClr val="8EC8E8"/>
                    </a:gs>
                  </a:gsLst>
                  <a:lin ang="10800000" scaled="1"/>
                  <a:tileRect/>
                </a:gradFill>
                <a:effectLst/>
                <a:uLnTx/>
                <a:uFillTx/>
                <a:latin typeface="+mj-lt"/>
                <a:ea typeface="+mn-ea"/>
                <a:cs typeface="Segoe UI" pitchFamily="34" charset="0"/>
              </a:rPr>
              <a:t>Azure OpenAI Service</a:t>
            </a:r>
          </a:p>
        </p:txBody>
      </p:sp>
      <p:sp>
        <p:nvSpPr>
          <p:cNvPr id="5" name="Rectangle: Rounded Corners 4">
            <a:extLst>
              <a:ext uri="{FF2B5EF4-FFF2-40B4-BE49-F238E27FC236}">
                <a16:creationId xmlns:a16="http://schemas.microsoft.com/office/drawing/2014/main" id="{0DA029DA-34F4-01AA-E243-2F2723121463}"/>
              </a:ext>
              <a:ext uri="{C183D7F6-B498-43B3-948B-1728B52AA6E4}">
                <adec:decorative xmlns:adec="http://schemas.microsoft.com/office/drawing/2017/decorative" val="0"/>
              </a:ext>
            </a:extLst>
          </p:cNvPr>
          <p:cNvSpPr/>
          <p:nvPr/>
        </p:nvSpPr>
        <p:spPr bwMode="auto">
          <a:xfrm>
            <a:off x="6402224" y="4699226"/>
            <a:ext cx="2177696" cy="494400"/>
          </a:xfrm>
          <a:prstGeom prst="roundRect">
            <a:avLst>
              <a:gd name="adj" fmla="val 617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Codex</a:t>
            </a:r>
          </a:p>
        </p:txBody>
      </p:sp>
      <p:sp>
        <p:nvSpPr>
          <p:cNvPr id="11" name="Rectangle: Rounded Corners 10">
            <a:extLst>
              <a:ext uri="{FF2B5EF4-FFF2-40B4-BE49-F238E27FC236}">
                <a16:creationId xmlns:a16="http://schemas.microsoft.com/office/drawing/2014/main" id="{95BEF7AE-421A-153E-F965-1D99DF5091BB}"/>
              </a:ext>
              <a:ext uri="{C183D7F6-B498-43B3-948B-1728B52AA6E4}">
                <adec:decorative xmlns:adec="http://schemas.microsoft.com/office/drawing/2017/decorative" val="0"/>
              </a:ext>
            </a:extLst>
          </p:cNvPr>
          <p:cNvSpPr/>
          <p:nvPr/>
        </p:nvSpPr>
        <p:spPr bwMode="auto">
          <a:xfrm>
            <a:off x="9320955" y="4699226"/>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DALL·E 2 (preview)</a:t>
            </a:r>
          </a:p>
        </p:txBody>
      </p:sp>
      <p:sp>
        <p:nvSpPr>
          <p:cNvPr id="33" name="Rectangle: Rounded Corners 32">
            <a:extLst>
              <a:ext uri="{FF2B5EF4-FFF2-40B4-BE49-F238E27FC236}">
                <a16:creationId xmlns:a16="http://schemas.microsoft.com/office/drawing/2014/main" id="{01E9DA52-3433-ABB1-F5F7-4CB432095065}"/>
              </a:ext>
              <a:ext uri="{C183D7F6-B498-43B3-948B-1728B52AA6E4}">
                <adec:decorative xmlns:adec="http://schemas.microsoft.com/office/drawing/2017/decorative" val="0"/>
              </a:ext>
            </a:extLst>
          </p:cNvPr>
          <p:cNvSpPr/>
          <p:nvPr/>
        </p:nvSpPr>
        <p:spPr bwMode="auto">
          <a:xfrm>
            <a:off x="6370631" y="4665019"/>
            <a:ext cx="2177696" cy="494400"/>
          </a:xfrm>
          <a:prstGeom prst="roundRect">
            <a:avLst>
              <a:gd name="adj" fmla="val 6173"/>
            </a:avLst>
          </a:prstGeom>
          <a:solidFill>
            <a:srgbClr val="000000">
              <a:lumMod val="85000"/>
              <a:lumOff val="15000"/>
            </a:srgbClr>
          </a:solidFill>
          <a:ln w="9525" cap="flat" cmpd="sng" algn="ctr">
            <a:solidFill>
              <a:srgbClr val="000000">
                <a:lumMod val="75000"/>
                <a:lumOff val="25000"/>
              </a:srgb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Codex</a:t>
            </a:r>
          </a:p>
        </p:txBody>
      </p:sp>
      <p:sp>
        <p:nvSpPr>
          <p:cNvPr id="34" name="Rectangle: Rounded Corners 33">
            <a:extLst>
              <a:ext uri="{FF2B5EF4-FFF2-40B4-BE49-F238E27FC236}">
                <a16:creationId xmlns:a16="http://schemas.microsoft.com/office/drawing/2014/main" id="{B571DC34-9069-03F4-ED27-05D2098873C7}"/>
              </a:ext>
              <a:ext uri="{C183D7F6-B498-43B3-948B-1728B52AA6E4}">
                <adec:decorative xmlns:adec="http://schemas.microsoft.com/office/drawing/2017/decorative" val="0"/>
              </a:ext>
            </a:extLst>
          </p:cNvPr>
          <p:cNvSpPr/>
          <p:nvPr/>
        </p:nvSpPr>
        <p:spPr bwMode="auto">
          <a:xfrm>
            <a:off x="9289362" y="4665019"/>
            <a:ext cx="2177696" cy="494400"/>
          </a:xfrm>
          <a:prstGeom prst="roundRect">
            <a:avLst>
              <a:gd name="adj" fmla="val 7485"/>
            </a:avLst>
          </a:prstGeom>
          <a:solidFill>
            <a:srgbClr val="000000">
              <a:lumMod val="85000"/>
              <a:lumOff val="15000"/>
            </a:srgbClr>
          </a:solidFill>
          <a:ln w="9525" cap="flat" cmpd="sng" algn="ctr">
            <a:solidFill>
              <a:srgbClr val="000000">
                <a:lumMod val="75000"/>
                <a:lumOff val="25000"/>
              </a:srgb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DALL·E 2 (preview)</a:t>
            </a:r>
          </a:p>
        </p:txBody>
      </p:sp>
      <p:grpSp>
        <p:nvGrpSpPr>
          <p:cNvPr id="3" name="Group 2">
            <a:extLst>
              <a:ext uri="{FF2B5EF4-FFF2-40B4-BE49-F238E27FC236}">
                <a16:creationId xmlns:a16="http://schemas.microsoft.com/office/drawing/2014/main" id="{D50EAA99-EA16-4ED6-DCCC-3010277D4F9F}"/>
              </a:ext>
            </a:extLst>
          </p:cNvPr>
          <p:cNvGrpSpPr/>
          <p:nvPr/>
        </p:nvGrpSpPr>
        <p:grpSpPr>
          <a:xfrm>
            <a:off x="901534" y="4661215"/>
            <a:ext cx="4565977" cy="528607"/>
            <a:chOff x="931690" y="4417819"/>
            <a:chExt cx="4565977" cy="528607"/>
          </a:xfrm>
        </p:grpSpPr>
        <p:sp>
          <p:nvSpPr>
            <p:cNvPr id="2" name="Rectangle: Rounded Corners 1">
              <a:extLst>
                <a:ext uri="{FF2B5EF4-FFF2-40B4-BE49-F238E27FC236}">
                  <a16:creationId xmlns:a16="http://schemas.microsoft.com/office/drawing/2014/main" id="{4B8EB96A-169A-08C3-3760-C1CE97E9D163}"/>
                </a:ext>
                <a:ext uri="{C183D7F6-B498-43B3-948B-1728B52AA6E4}">
                  <adec:decorative xmlns:adec="http://schemas.microsoft.com/office/drawing/2017/decorative" val="0"/>
                </a:ext>
              </a:extLst>
            </p:cNvPr>
            <p:cNvSpPr/>
            <p:nvPr/>
          </p:nvSpPr>
          <p:spPr bwMode="auto">
            <a:xfrm>
              <a:off x="963283" y="4452026"/>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GPT-3.5</a:t>
              </a:r>
            </a:p>
          </p:txBody>
        </p:sp>
        <p:sp>
          <p:nvSpPr>
            <p:cNvPr id="13" name="Rectangle: Rounded Corners 12">
              <a:extLst>
                <a:ext uri="{FF2B5EF4-FFF2-40B4-BE49-F238E27FC236}">
                  <a16:creationId xmlns:a16="http://schemas.microsoft.com/office/drawing/2014/main" id="{91D7BB33-C7B0-30AE-737D-9B5E05BA266E}"/>
                </a:ext>
                <a:ext uri="{C183D7F6-B498-43B3-948B-1728B52AA6E4}">
                  <adec:decorative xmlns:adec="http://schemas.microsoft.com/office/drawing/2017/decorative" val="0"/>
                </a:ext>
              </a:extLst>
            </p:cNvPr>
            <p:cNvSpPr/>
            <p:nvPr/>
          </p:nvSpPr>
          <p:spPr bwMode="auto">
            <a:xfrm>
              <a:off x="3319971" y="4452026"/>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GPT-4 (preview)</a:t>
              </a:r>
            </a:p>
          </p:txBody>
        </p:sp>
        <p:sp>
          <p:nvSpPr>
            <p:cNvPr id="32" name="Rectangle: Rounded Corners 31">
              <a:extLst>
                <a:ext uri="{FF2B5EF4-FFF2-40B4-BE49-F238E27FC236}">
                  <a16:creationId xmlns:a16="http://schemas.microsoft.com/office/drawing/2014/main" id="{2E3AD0F4-C7C9-2FAA-ADA9-4C830034B134}"/>
                </a:ext>
                <a:ext uri="{C183D7F6-B498-43B3-948B-1728B52AA6E4}">
                  <adec:decorative xmlns:adec="http://schemas.microsoft.com/office/drawing/2017/decorative" val="0"/>
                </a:ext>
              </a:extLst>
            </p:cNvPr>
            <p:cNvSpPr/>
            <p:nvPr/>
          </p:nvSpPr>
          <p:spPr bwMode="auto">
            <a:xfrm>
              <a:off x="931690" y="4417819"/>
              <a:ext cx="2177696" cy="494400"/>
            </a:xfrm>
            <a:prstGeom prst="roundRect">
              <a:avLst>
                <a:gd name="adj" fmla="val 7485"/>
              </a:avLst>
            </a:prstGeom>
            <a:solidFill>
              <a:srgbClr val="000000">
                <a:lumMod val="85000"/>
                <a:lumOff val="15000"/>
              </a:srgbClr>
            </a:solidFill>
            <a:ln w="9525" cap="flat" cmpd="sng" algn="ctr">
              <a:solidFill>
                <a:srgbClr val="000000">
                  <a:lumMod val="75000"/>
                  <a:lumOff val="25000"/>
                </a:srgb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GPT-3.5</a:t>
              </a:r>
            </a:p>
          </p:txBody>
        </p:sp>
        <p:sp>
          <p:nvSpPr>
            <p:cNvPr id="36" name="Rectangle: Rounded Corners 35">
              <a:extLst>
                <a:ext uri="{FF2B5EF4-FFF2-40B4-BE49-F238E27FC236}">
                  <a16:creationId xmlns:a16="http://schemas.microsoft.com/office/drawing/2014/main" id="{2E2EB7FE-B847-D89B-DC8F-468D0631C6FC}"/>
                </a:ext>
                <a:ext uri="{C183D7F6-B498-43B3-948B-1728B52AA6E4}">
                  <adec:decorative xmlns:adec="http://schemas.microsoft.com/office/drawing/2017/decorative" val="0"/>
                </a:ext>
              </a:extLst>
            </p:cNvPr>
            <p:cNvSpPr/>
            <p:nvPr/>
          </p:nvSpPr>
          <p:spPr bwMode="auto">
            <a:xfrm>
              <a:off x="3288378" y="4417819"/>
              <a:ext cx="2177696" cy="494400"/>
            </a:xfrm>
            <a:prstGeom prst="roundRect">
              <a:avLst>
                <a:gd name="adj" fmla="val 7485"/>
              </a:avLst>
            </a:prstGeom>
            <a:solidFill>
              <a:srgbClr val="000000">
                <a:lumMod val="85000"/>
                <a:lumOff val="15000"/>
              </a:srgbClr>
            </a:solidFill>
            <a:ln w="9525" cap="flat" cmpd="sng" algn="ctr">
              <a:solidFill>
                <a:srgbClr val="000000">
                  <a:lumMod val="75000"/>
                  <a:lumOff val="25000"/>
                </a:srgb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GPT-4</a:t>
              </a:r>
            </a:p>
          </p:txBody>
        </p:sp>
      </p:grpSp>
      <p:sp>
        <p:nvSpPr>
          <p:cNvPr id="37" name="Rectangle: Rounded Corners 36">
            <a:extLst>
              <a:ext uri="{FF2B5EF4-FFF2-40B4-BE49-F238E27FC236}">
                <a16:creationId xmlns:a16="http://schemas.microsoft.com/office/drawing/2014/main" id="{2F33B8B9-62E9-936E-9022-6564CD539F7F}"/>
              </a:ext>
              <a:ext uri="{C183D7F6-B498-43B3-948B-1728B52AA6E4}">
                <adec:decorative xmlns:adec="http://schemas.microsoft.com/office/drawing/2017/decorative" val="1"/>
              </a:ext>
            </a:extLst>
          </p:cNvPr>
          <p:cNvSpPr/>
          <p:nvPr/>
        </p:nvSpPr>
        <p:spPr bwMode="auto">
          <a:xfrm>
            <a:off x="479181" y="4112035"/>
            <a:ext cx="5410685" cy="1668782"/>
          </a:xfrm>
          <a:prstGeom prst="roundRect">
            <a:avLst/>
          </a:prstGeom>
          <a:noFill/>
          <a:ln w="9525" cap="flat" cmpd="sng" algn="ctr">
            <a:solidFill>
              <a:srgbClr val="FFFFF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1D0B11CF-1E47-3D7C-375D-8658EE00AF64}"/>
              </a:ext>
              <a:ext uri="{C183D7F6-B498-43B3-948B-1728B52AA6E4}">
                <adec:decorative xmlns:adec="http://schemas.microsoft.com/office/drawing/2017/decorative" val="1"/>
              </a:ext>
            </a:extLst>
          </p:cNvPr>
          <p:cNvSpPr/>
          <p:nvPr/>
        </p:nvSpPr>
        <p:spPr bwMode="auto">
          <a:xfrm>
            <a:off x="6099317" y="4112035"/>
            <a:ext cx="2707022" cy="1672697"/>
          </a:xfrm>
          <a:prstGeom prst="roundRect">
            <a:avLst/>
          </a:prstGeom>
          <a:noFill/>
          <a:ln w="9525" cap="flat" cmpd="sng" algn="ctr">
            <a:solidFill>
              <a:srgbClr val="FFFFF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82A87197-E0F9-D5EE-3186-34C7F5C68133}"/>
              </a:ext>
              <a:ext uri="{C183D7F6-B498-43B3-948B-1728B52AA6E4}">
                <adec:decorative xmlns:adec="http://schemas.microsoft.com/office/drawing/2017/decorative" val="1"/>
              </a:ext>
            </a:extLst>
          </p:cNvPr>
          <p:cNvSpPr/>
          <p:nvPr/>
        </p:nvSpPr>
        <p:spPr bwMode="auto">
          <a:xfrm>
            <a:off x="9024699" y="4112035"/>
            <a:ext cx="2707022" cy="1672698"/>
          </a:xfrm>
          <a:prstGeom prst="roundRect">
            <a:avLst/>
          </a:prstGeom>
          <a:noFill/>
          <a:ln w="9525" cap="flat" cmpd="sng" algn="ctr">
            <a:solidFill>
              <a:srgbClr val="FFFFF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43" name="TextBox 1">
            <a:extLst>
              <a:ext uri="{FF2B5EF4-FFF2-40B4-BE49-F238E27FC236}">
                <a16:creationId xmlns:a16="http://schemas.microsoft.com/office/drawing/2014/main" id="{AE38AE0A-3A92-B262-6E41-9551E5A6D24F}"/>
              </a:ext>
            </a:extLst>
          </p:cNvPr>
          <p:cNvSpPr txBox="1"/>
          <p:nvPr/>
        </p:nvSpPr>
        <p:spPr>
          <a:xfrm>
            <a:off x="549518" y="5908122"/>
            <a:ext cx="5138330"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algn="ctr"/>
            <a:r>
              <a:rPr lang="en-US" sz="1400" i="1">
                <a:latin typeface="Segoe UI Light" panose="020B0502040204020203" pitchFamily="34" charset="0"/>
                <a:cs typeface="Segoe UI Light" panose="020B0502040204020203" pitchFamily="34" charset="0"/>
              </a:rPr>
              <a:t>Generative Text Models, with varying capabilities and uses</a:t>
            </a:r>
          </a:p>
        </p:txBody>
      </p:sp>
      <p:sp>
        <p:nvSpPr>
          <p:cNvPr id="44" name="TextBox 2">
            <a:extLst>
              <a:ext uri="{FF2B5EF4-FFF2-40B4-BE49-F238E27FC236}">
                <a16:creationId xmlns:a16="http://schemas.microsoft.com/office/drawing/2014/main" id="{EAD0998A-9415-DF18-D810-01D1FC685467}"/>
              </a:ext>
            </a:extLst>
          </p:cNvPr>
          <p:cNvSpPr txBox="1"/>
          <p:nvPr/>
        </p:nvSpPr>
        <p:spPr>
          <a:xfrm>
            <a:off x="5905885" y="5927623"/>
            <a:ext cx="2900454"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algn="ctr"/>
            <a:r>
              <a:rPr lang="en-US" sz="1400" i="1">
                <a:latin typeface="Segoe UI Light" panose="020B0502040204020203" pitchFamily="34" charset="0"/>
                <a:cs typeface="Segoe UI Light" panose="020B0502040204020203" pitchFamily="34" charset="0"/>
              </a:rPr>
              <a:t>Specialized Generative Coding Model </a:t>
            </a:r>
          </a:p>
        </p:txBody>
      </p:sp>
      <p:sp>
        <p:nvSpPr>
          <p:cNvPr id="45" name="TextBox 3">
            <a:extLst>
              <a:ext uri="{FF2B5EF4-FFF2-40B4-BE49-F238E27FC236}">
                <a16:creationId xmlns:a16="http://schemas.microsoft.com/office/drawing/2014/main" id="{3D9ABD48-5D2C-47B9-C6A3-57D6AFF2AF35}"/>
              </a:ext>
            </a:extLst>
          </p:cNvPr>
          <p:cNvSpPr txBox="1"/>
          <p:nvPr/>
        </p:nvSpPr>
        <p:spPr>
          <a:xfrm>
            <a:off x="8554142" y="5927623"/>
            <a:ext cx="3509549"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algn="ctr"/>
            <a:r>
              <a:rPr lang="en-US" sz="1400" i="1">
                <a:latin typeface="Segoe UI Light" panose="020B0502040204020203" pitchFamily="34" charset="0"/>
                <a:cs typeface="Segoe UI Light" panose="020B0502040204020203" pitchFamily="34" charset="0"/>
              </a:rPr>
              <a:t>Generative Image Model</a:t>
            </a:r>
          </a:p>
        </p:txBody>
      </p:sp>
    </p:spTree>
    <p:extLst>
      <p:ext uri="{BB962C8B-B14F-4D97-AF65-F5344CB8AC3E}">
        <p14:creationId xmlns:p14="http://schemas.microsoft.com/office/powerpoint/2010/main" val="321893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4.16667E-6 -4.81481E-6 L -4.16667E-6 0.01806 " pathEditMode="relative" rAng="0" ptsTypes="AA">
                                      <p:cBhvr>
                                        <p:cTn id="9" dur="500" spd="-100000" fill="hold"/>
                                        <p:tgtEl>
                                          <p:spTgt spid="17"/>
                                        </p:tgtEl>
                                        <p:attrNameLst>
                                          <p:attrName>ppt_x</p:attrName>
                                          <p:attrName>ppt_y</p:attrName>
                                        </p:attrNameLst>
                                      </p:cBhvr>
                                      <p:rCtr x="0" y="903"/>
                                    </p:animMotion>
                                  </p:childTnLst>
                                </p:cTn>
                              </p:par>
                              <p:par>
                                <p:cTn id="10" presetID="10" presetClass="entr" presetSubtype="0" fill="hold" grpId="0" nodeType="withEffect">
                                  <p:stCondLst>
                                    <p:cond delay="1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42" presetClass="path" presetSubtype="0" decel="100000" fill="hold" grpId="1" nodeType="withEffect">
                                  <p:stCondLst>
                                    <p:cond delay="100"/>
                                  </p:stCondLst>
                                  <p:childTnLst>
                                    <p:animMotion origin="layout" path="M 1.45833E-6 5.55112E-17 L 1.45833E-6 0.01806 " pathEditMode="relative" rAng="0" ptsTypes="AA">
                                      <p:cBhvr>
                                        <p:cTn id="14" dur="500" spd="-100000" fill="hold"/>
                                        <p:tgtEl>
                                          <p:spTgt spid="69"/>
                                        </p:tgtEl>
                                        <p:attrNameLst>
                                          <p:attrName>ppt_x</p:attrName>
                                          <p:attrName>ppt_y</p:attrName>
                                        </p:attrNameLst>
                                      </p:cBhvr>
                                      <p:rCtr x="0" y="903"/>
                                    </p:animMotion>
                                  </p:childTnLst>
                                </p:cTn>
                              </p:par>
                            </p:childTnLst>
                          </p:cTn>
                        </p:par>
                        <p:par>
                          <p:cTn id="15" fill="hold">
                            <p:stCondLst>
                              <p:cond delay="600"/>
                            </p:stCondLst>
                            <p:childTnLst>
                              <p:par>
                                <p:cTn id="16" presetID="42"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anim calcmode="lin" valueType="num">
                                      <p:cBhvr>
                                        <p:cTn id="19" dur="500" fill="hold"/>
                                        <p:tgtEl>
                                          <p:spTgt spid="5"/>
                                        </p:tgtEl>
                                        <p:attrNameLst>
                                          <p:attrName>ppt_x</p:attrName>
                                        </p:attrNameLst>
                                      </p:cBhvr>
                                      <p:tavLst>
                                        <p:tav tm="0">
                                          <p:val>
                                            <p:strVal val="#ppt_x"/>
                                          </p:val>
                                        </p:tav>
                                        <p:tav tm="100000">
                                          <p:val>
                                            <p:strVal val="#ppt_x"/>
                                          </p:val>
                                        </p:tav>
                                      </p:tavLst>
                                    </p:anim>
                                    <p:anim calcmode="lin" valueType="num">
                                      <p:cBhvr>
                                        <p:cTn id="20" dur="500" fill="hold"/>
                                        <p:tgtEl>
                                          <p:spTgt spid="5"/>
                                        </p:tgtEl>
                                        <p:attrNameLst>
                                          <p:attrName>ppt_y</p:attrName>
                                        </p:attrNameLst>
                                      </p:cBhvr>
                                      <p:tavLst>
                                        <p:tav tm="0">
                                          <p:val>
                                            <p:strVal val="#ppt_y+.1"/>
                                          </p:val>
                                        </p:tav>
                                        <p:tav tm="100000">
                                          <p:val>
                                            <p:strVal val="#ppt_y"/>
                                          </p:val>
                                        </p:tav>
                                      </p:tavLst>
                                    </p:anim>
                                  </p:childTnLst>
                                </p:cTn>
                              </p:par>
                            </p:childTnLst>
                          </p:cTn>
                        </p:par>
                        <p:par>
                          <p:cTn id="21" fill="hold">
                            <p:stCondLst>
                              <p:cond delay="1100"/>
                            </p:stCondLst>
                            <p:childTnLst>
                              <p:par>
                                <p:cTn id="22" presetID="42"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anim calcmode="lin" valueType="num">
                                      <p:cBhvr>
                                        <p:cTn id="25" dur="500" fill="hold"/>
                                        <p:tgtEl>
                                          <p:spTgt spid="11"/>
                                        </p:tgtEl>
                                        <p:attrNameLst>
                                          <p:attrName>ppt_x</p:attrName>
                                        </p:attrNameLst>
                                      </p:cBhvr>
                                      <p:tavLst>
                                        <p:tav tm="0">
                                          <p:val>
                                            <p:strVal val="#ppt_x"/>
                                          </p:val>
                                        </p:tav>
                                        <p:tav tm="100000">
                                          <p:val>
                                            <p:strVal val="#ppt_x"/>
                                          </p:val>
                                        </p:tav>
                                      </p:tavLst>
                                    </p:anim>
                                    <p:anim calcmode="lin" valueType="num">
                                      <p:cBhvr>
                                        <p:cTn id="2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17" grpId="0"/>
      <p:bldP spid="17" grpId="1"/>
      <p:bldP spid="5"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A3542-76E2-E566-1E51-651055EA27D2}"/>
              </a:ext>
            </a:extLst>
          </p:cNvPr>
          <p:cNvSpPr>
            <a:spLocks noGrp="1"/>
          </p:cNvSpPr>
          <p:nvPr>
            <p:ph type="title"/>
          </p:nvPr>
        </p:nvSpPr>
        <p:spPr>
          <a:xfrm>
            <a:off x="588263" y="457200"/>
            <a:ext cx="11018520" cy="553998"/>
          </a:xfrm>
        </p:spPr>
        <p:txBody>
          <a:bodyPr/>
          <a:lstStyle/>
          <a:p>
            <a:pPr defTabSz="914400">
              <a:spcBef>
                <a:spcPct val="20000"/>
              </a:spcBef>
              <a:buSzPct val="90000"/>
              <a:defRPr/>
            </a:pPr>
            <a:r>
              <a:rPr lang="en-US" sz="3600">
                <a:solidFill>
                  <a:schemeClr val="bg1"/>
                </a:solidFill>
              </a:rPr>
              <a:t>Comparison of GPT model versions</a:t>
            </a:r>
            <a:endParaRPr lang="en-AU" sz="3600">
              <a:solidFill>
                <a:schemeClr val="bg1"/>
              </a:solidFill>
            </a:endParaRPr>
          </a:p>
        </p:txBody>
      </p:sp>
      <p:cxnSp>
        <p:nvCxnSpPr>
          <p:cNvPr id="11" name="Straight Connector 10">
            <a:extLst>
              <a:ext uri="{FF2B5EF4-FFF2-40B4-BE49-F238E27FC236}">
                <a16:creationId xmlns:a16="http://schemas.microsoft.com/office/drawing/2014/main" id="{75421B1D-ABF1-BBE3-954E-06C8CFACDB82}"/>
              </a:ext>
              <a:ext uri="{C183D7F6-B498-43B3-948B-1728B52AA6E4}">
                <adec:decorative xmlns:adec="http://schemas.microsoft.com/office/drawing/2017/decorative" val="1"/>
              </a:ext>
            </a:extLst>
          </p:cNvPr>
          <p:cNvCxnSpPr>
            <a:cxnSpLocks/>
          </p:cNvCxnSpPr>
          <p:nvPr/>
        </p:nvCxnSpPr>
        <p:spPr>
          <a:xfrm>
            <a:off x="5867239" y="2060519"/>
            <a:ext cx="0" cy="3632548"/>
          </a:xfrm>
          <a:prstGeom prst="line">
            <a:avLst/>
          </a:prstGeom>
          <a:noFill/>
          <a:ln w="15875" cap="flat" cmpd="sng" algn="ctr">
            <a:solidFill>
              <a:schemeClr val="bg1"/>
            </a:solidFill>
            <a:prstDash val="solid"/>
            <a:headEnd type="none" w="lg" len="med"/>
            <a:tailEnd type="none" w="lg" len="med"/>
          </a:ln>
          <a:effectLst/>
        </p:spPr>
      </p:cxnSp>
      <p:sp>
        <p:nvSpPr>
          <p:cNvPr id="13" name="TextBox 12">
            <a:extLst>
              <a:ext uri="{FF2B5EF4-FFF2-40B4-BE49-F238E27FC236}">
                <a16:creationId xmlns:a16="http://schemas.microsoft.com/office/drawing/2014/main" id="{933CEE0D-BFAA-F919-1FFF-E8BEA433B6F8}"/>
              </a:ext>
            </a:extLst>
          </p:cNvPr>
          <p:cNvSpPr txBox="1"/>
          <p:nvPr/>
        </p:nvSpPr>
        <p:spPr>
          <a:xfrm>
            <a:off x="2246616" y="1993965"/>
            <a:ext cx="1454077" cy="523220"/>
          </a:xfrm>
          <a:prstGeom prst="rect">
            <a:avLst/>
          </a:prstGeom>
          <a:noFill/>
        </p:spPr>
        <p:txBody>
          <a:bodyPr wrap="square" lIns="0">
            <a:spAutoFit/>
          </a:bodyPr>
          <a:lstStyle/>
          <a:p>
            <a:pPr marL="0" marR="0" lvl="1" indent="0" algn="ctr" defTabSz="914102" eaLnBrk="1" fontAlgn="base" latinLnBrk="0" hangingPunct="1">
              <a:lnSpc>
                <a:spcPct val="100000"/>
              </a:lnSpc>
              <a:spcBef>
                <a:spcPts val="0"/>
              </a:spcBef>
              <a:spcAft>
                <a:spcPct val="0"/>
              </a:spcAft>
              <a:buClrTx/>
              <a:buSzPct val="90000"/>
              <a:buFontTx/>
              <a:buNone/>
              <a:tabLst/>
              <a:defRPr/>
            </a:pPr>
            <a:r>
              <a:rPr lang="en-US" sz="2800">
                <a:gradFill flip="none" rotWithShape="1">
                  <a:gsLst>
                    <a:gs pos="0">
                      <a:srgbClr val="CD9AD0"/>
                    </a:gs>
                    <a:gs pos="100000">
                      <a:srgbClr val="8EC8E8"/>
                    </a:gs>
                  </a:gsLst>
                  <a:lin ang="10800000" scaled="1"/>
                  <a:tileRect/>
                </a:gradFill>
                <a:latin typeface="Segoe UI Semibold"/>
                <a:cs typeface="Segoe UI" pitchFamily="34" charset="0"/>
              </a:rPr>
              <a:t>GPT-3.5</a:t>
            </a:r>
          </a:p>
        </p:txBody>
      </p:sp>
      <p:sp>
        <p:nvSpPr>
          <p:cNvPr id="21" name="TextBox 20">
            <a:extLst>
              <a:ext uri="{FF2B5EF4-FFF2-40B4-BE49-F238E27FC236}">
                <a16:creationId xmlns:a16="http://schemas.microsoft.com/office/drawing/2014/main" id="{9DEEFAC4-E56E-E3A0-58DC-49EBB1E610CC}"/>
              </a:ext>
            </a:extLst>
          </p:cNvPr>
          <p:cNvSpPr txBox="1"/>
          <p:nvPr/>
        </p:nvSpPr>
        <p:spPr>
          <a:xfrm>
            <a:off x="7847487" y="1993965"/>
            <a:ext cx="1602861" cy="523220"/>
          </a:xfrm>
          <a:prstGeom prst="rect">
            <a:avLst/>
          </a:prstGeom>
          <a:noFill/>
        </p:spPr>
        <p:txBody>
          <a:bodyPr wrap="square" lIns="0">
            <a:spAutoFit/>
          </a:bodyPr>
          <a:lstStyle/>
          <a:p>
            <a:pPr marL="0" lvl="1" algn="ctr" defTabSz="914102" fontAlgn="base">
              <a:spcAft>
                <a:spcPct val="0"/>
              </a:spcAft>
              <a:buSzPct val="90000"/>
              <a:defRPr/>
            </a:pPr>
            <a:r>
              <a:rPr lang="en-US" sz="2800" b="1">
                <a:gradFill flip="none" rotWithShape="1">
                  <a:gsLst>
                    <a:gs pos="0">
                      <a:srgbClr val="CD9AD0"/>
                    </a:gs>
                    <a:gs pos="100000">
                      <a:srgbClr val="8EC8E8"/>
                    </a:gs>
                  </a:gsLst>
                  <a:lin ang="10800000" scaled="1"/>
                  <a:tileRect/>
                </a:gradFill>
                <a:latin typeface="Segoe UI Semibold"/>
                <a:cs typeface="Segoe UI" pitchFamily="34" charset="0"/>
              </a:rPr>
              <a:t>GPT-4</a:t>
            </a:r>
          </a:p>
        </p:txBody>
      </p:sp>
      <p:sp>
        <p:nvSpPr>
          <p:cNvPr id="23" name="Rectangle: Rounded Corners 22">
            <a:extLst>
              <a:ext uri="{FF2B5EF4-FFF2-40B4-BE49-F238E27FC236}">
                <a16:creationId xmlns:a16="http://schemas.microsoft.com/office/drawing/2014/main" id="{860182DF-A8BF-EB41-C1EE-3E559F0671E7}"/>
              </a:ext>
            </a:extLst>
          </p:cNvPr>
          <p:cNvSpPr/>
          <p:nvPr/>
        </p:nvSpPr>
        <p:spPr bwMode="auto">
          <a:xfrm>
            <a:off x="6980567" y="2752875"/>
            <a:ext cx="3336700" cy="3175882"/>
          </a:xfrm>
          <a:prstGeom prst="round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bodyPr>
          <a:lstStyle/>
          <a:p>
            <a:pPr marL="285750" indent="-285750" defTabSz="932472" fontAlgn="base">
              <a:spcBef>
                <a:spcPct val="0"/>
              </a:spcBef>
              <a:spcAft>
                <a:spcPct val="0"/>
              </a:spcAft>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Increased context awareness</a:t>
            </a:r>
          </a:p>
          <a:p>
            <a:pPr marL="285750" indent="-285750" defTabSz="932472" fontAlgn="base">
              <a:spcBef>
                <a:spcPct val="0"/>
              </a:spcBef>
              <a:spcAft>
                <a:spcPct val="0"/>
              </a:spcAft>
              <a:buFont typeface="Arial" panose="020B0604020202020204" pitchFamily="34" charset="0"/>
              <a:buChar char="•"/>
              <a:defRPr/>
            </a:pPr>
            <a:endParaRPr lang="en-US" sz="1600">
              <a:solidFill>
                <a:schemeClr val="bg1"/>
              </a:solidFill>
              <a:latin typeface="Segoe UI Light" panose="020B0502040204020203" pitchFamily="34" charset="0"/>
              <a:cs typeface="Segoe UI Light" panose="020B0502040204020203" pitchFamily="34" charset="0"/>
            </a:endParaRPr>
          </a:p>
          <a:p>
            <a:pPr marL="285750" indent="-285750" defTabSz="932472" fontAlgn="base">
              <a:spcBef>
                <a:spcPct val="0"/>
              </a:spcBef>
              <a:spcAft>
                <a:spcPct val="0"/>
              </a:spcAft>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Improved problem solving and reasoning capabilities</a:t>
            </a:r>
          </a:p>
          <a:p>
            <a:pPr defTabSz="932472" fontAlgn="base">
              <a:spcBef>
                <a:spcPct val="0"/>
              </a:spcBef>
              <a:spcAft>
                <a:spcPct val="0"/>
              </a:spcAft>
              <a:defRPr/>
            </a:pPr>
            <a:endParaRPr lang="en-US" sz="1600">
              <a:solidFill>
                <a:schemeClr val="bg1"/>
              </a:solidFill>
              <a:latin typeface="Segoe UI Light" panose="020B0502040204020203" pitchFamily="34" charset="0"/>
              <a:cs typeface="Segoe UI Light" panose="020B0502040204020203" pitchFamily="34" charset="0"/>
            </a:endParaRPr>
          </a:p>
          <a:p>
            <a:pPr marL="285750" indent="-285750" defTabSz="932472" fontAlgn="base">
              <a:spcBef>
                <a:spcPct val="0"/>
              </a:spcBef>
              <a:spcAft>
                <a:spcPct val="0"/>
              </a:spcAft>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Increased token limit - works well for longer content</a:t>
            </a:r>
          </a:p>
          <a:p>
            <a:pPr marL="285750" indent="-285750" defTabSz="932472" fontAlgn="base">
              <a:spcBef>
                <a:spcPct val="0"/>
              </a:spcBef>
              <a:spcAft>
                <a:spcPct val="0"/>
              </a:spcAft>
              <a:buFont typeface="Arial" panose="020B0604020202020204" pitchFamily="34" charset="0"/>
              <a:buChar char="•"/>
              <a:defRPr/>
            </a:pPr>
            <a:endParaRPr lang="en-US" sz="1600" b="1">
              <a:solidFill>
                <a:schemeClr val="bg1"/>
              </a:solidFill>
              <a:latin typeface="Segoe UI Light" panose="020B0502040204020203" pitchFamily="34" charset="0"/>
              <a:cs typeface="Segoe UI Light" panose="020B0502040204020203" pitchFamily="34" charset="0"/>
            </a:endParaRPr>
          </a:p>
          <a:p>
            <a:pPr marL="285750" indent="-285750" defTabSz="932472" fontAlgn="base">
              <a:spcBef>
                <a:spcPct val="0"/>
              </a:spcBef>
              <a:spcAft>
                <a:spcPct val="0"/>
              </a:spcAft>
              <a:buFont typeface="Arial" panose="020B0604020202020204" pitchFamily="34" charset="0"/>
              <a:buChar char="•"/>
              <a:defRPr/>
            </a:pPr>
            <a:r>
              <a:rPr lang="en-US" sz="1600" b="1">
                <a:solidFill>
                  <a:schemeClr val="bg1"/>
                </a:solidFill>
                <a:latin typeface="Segoe UI Light" panose="020B0502040204020203" pitchFamily="34" charset="0"/>
                <a:cs typeface="Segoe UI Light" panose="020B0502040204020203" pitchFamily="34" charset="0"/>
              </a:rPr>
              <a:t>Iterative refinement</a:t>
            </a:r>
            <a:r>
              <a:rPr lang="en-US" sz="1600">
                <a:solidFill>
                  <a:schemeClr val="bg1"/>
                </a:solidFill>
                <a:latin typeface="Segoe UI Light" panose="020B0502040204020203" pitchFamily="34" charset="0"/>
                <a:cs typeface="Segoe UI Light" panose="020B0502040204020203" pitchFamily="34" charset="0"/>
              </a:rPr>
              <a:t>: </a:t>
            </a:r>
          </a:p>
          <a:p>
            <a:pPr marL="742950" lvl="1" indent="-285750" defTabSz="932472" fontAlgn="base">
              <a:spcBef>
                <a:spcPct val="0"/>
              </a:spcBef>
              <a:spcAft>
                <a:spcPct val="0"/>
              </a:spcAft>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Paste in code errors &amp; GPT-4 will fix for you</a:t>
            </a:r>
          </a:p>
          <a:p>
            <a:pPr marL="742950" lvl="1" indent="-285750" defTabSz="932472" fontAlgn="base">
              <a:spcBef>
                <a:spcPct val="0"/>
              </a:spcBef>
              <a:spcAft>
                <a:spcPct val="0"/>
              </a:spcAft>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Iterate on stories</a:t>
            </a:r>
          </a:p>
          <a:p>
            <a:pPr lvl="1" defTabSz="932472" fontAlgn="base">
              <a:spcBef>
                <a:spcPct val="0"/>
              </a:spcBef>
              <a:spcAft>
                <a:spcPct val="0"/>
              </a:spcAft>
              <a:defRPr/>
            </a:pPr>
            <a:endParaRPr lang="en-US" sz="1600">
              <a:solidFill>
                <a:schemeClr val="bg1"/>
              </a:solidFill>
              <a:latin typeface="Segoe UI Light" panose="020B0502040204020203" pitchFamily="34" charset="0"/>
              <a:cs typeface="Segoe UI Light" panose="020B0502040204020203" pitchFamily="34" charset="0"/>
            </a:endParaRPr>
          </a:p>
          <a:p>
            <a:pPr marL="285750" indent="-285750" defTabSz="932472" fontAlgn="base">
              <a:spcBef>
                <a:spcPct val="0"/>
              </a:spcBef>
              <a:spcAft>
                <a:spcPct val="0"/>
              </a:spcAft>
              <a:buFont typeface="Arial" panose="020B0604020202020204" pitchFamily="34" charset="0"/>
              <a:buChar char="•"/>
              <a:defRPr/>
            </a:pPr>
            <a:endParaRPr lang="en-US" sz="1600">
              <a:solidFill>
                <a:schemeClr val="bg1"/>
              </a:solidFill>
              <a:latin typeface="Segoe UI Light" panose="020B0502040204020203" pitchFamily="34" charset="0"/>
              <a:cs typeface="Segoe UI Light" panose="020B0502040204020203" pitchFamily="34" charset="0"/>
            </a:endParaRPr>
          </a:p>
        </p:txBody>
      </p:sp>
      <p:sp>
        <p:nvSpPr>
          <p:cNvPr id="3" name="Rectangle: Rounded Corners 2">
            <a:extLst>
              <a:ext uri="{FF2B5EF4-FFF2-40B4-BE49-F238E27FC236}">
                <a16:creationId xmlns:a16="http://schemas.microsoft.com/office/drawing/2014/main" id="{B9E320B6-9AA4-6B41-2282-2A6796487902}"/>
              </a:ext>
            </a:extLst>
          </p:cNvPr>
          <p:cNvSpPr/>
          <p:nvPr/>
        </p:nvSpPr>
        <p:spPr bwMode="auto">
          <a:xfrm>
            <a:off x="1479035" y="2517185"/>
            <a:ext cx="3245281" cy="3678033"/>
          </a:xfrm>
          <a:prstGeom prst="round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bodyPr>
          <a:lstStyle/>
          <a:p>
            <a:pPr marL="285750" indent="-285750" defTabSz="932472" fontAlgn="base">
              <a:spcBef>
                <a:spcPct val="0"/>
              </a:spcBef>
              <a:spcAft>
                <a:spcPct val="0"/>
              </a:spcAft>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Should be </a:t>
            </a:r>
            <a:r>
              <a:rPr lang="en-US" sz="1600" b="1">
                <a:solidFill>
                  <a:schemeClr val="bg1"/>
                </a:solidFill>
                <a:latin typeface="Segoe UI Light" panose="020B0502040204020203" pitchFamily="34" charset="0"/>
                <a:cs typeface="Segoe UI Light" panose="020B0502040204020203" pitchFamily="34" charset="0"/>
              </a:rPr>
              <a:t>first choice </a:t>
            </a:r>
            <a:r>
              <a:rPr lang="en-US" sz="1600">
                <a:solidFill>
                  <a:schemeClr val="bg1"/>
                </a:solidFill>
                <a:latin typeface="Segoe UI Light" panose="020B0502040204020203" pitchFamily="34" charset="0"/>
                <a:cs typeface="Segoe UI Light" panose="020B0502040204020203" pitchFamily="34" charset="0"/>
              </a:rPr>
              <a:t>for most use cases</a:t>
            </a:r>
          </a:p>
          <a:p>
            <a:pPr marL="285750" lvl="0" indent="-285750" defTabSz="932472" fontAlgn="base">
              <a:spcBef>
                <a:spcPct val="0"/>
              </a:spcBef>
              <a:spcAft>
                <a:spcPct val="0"/>
              </a:spcAft>
              <a:buFont typeface="Arial" panose="020B0604020202020204" pitchFamily="34" charset="0"/>
              <a:buChar char="•"/>
              <a:defRPr/>
            </a:pPr>
            <a:endParaRPr lang="en-US" sz="1600" b="1">
              <a:solidFill>
                <a:schemeClr val="bg1"/>
              </a:solidFill>
              <a:latin typeface="Segoe UI Light" panose="020B0502040204020203" pitchFamily="34" charset="0"/>
              <a:cs typeface="Segoe UI Light" panose="020B0502040204020203" pitchFamily="34" charset="0"/>
            </a:endParaRPr>
          </a:p>
          <a:p>
            <a:pPr marL="285750" lvl="0" indent="-285750" defTabSz="932472" fontAlgn="base">
              <a:spcBef>
                <a:spcPct val="0"/>
              </a:spcBef>
              <a:spcAft>
                <a:spcPct val="0"/>
              </a:spcAft>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Optimize inference time and performance</a:t>
            </a:r>
          </a:p>
          <a:p>
            <a:pPr marL="285750" lvl="0" indent="-285750" defTabSz="932472" fontAlgn="base">
              <a:spcBef>
                <a:spcPct val="0"/>
              </a:spcBef>
              <a:spcAft>
                <a:spcPct val="0"/>
              </a:spcAft>
              <a:buFont typeface="Arial" panose="020B0604020202020204" pitchFamily="34" charset="0"/>
              <a:buChar char="•"/>
              <a:defRPr/>
            </a:pPr>
            <a:endParaRPr lang="en-US" sz="1600">
              <a:solidFill>
                <a:schemeClr val="bg1"/>
              </a:solidFill>
              <a:latin typeface="Segoe UI Light" panose="020B0502040204020203" pitchFamily="34" charset="0"/>
              <a:cs typeface="Segoe UI Light" panose="020B0502040204020203" pitchFamily="34" charset="0"/>
            </a:endParaRPr>
          </a:p>
          <a:p>
            <a:pPr marL="285750" lvl="0" indent="-285750" defTabSz="932472" fontAlgn="base">
              <a:spcBef>
                <a:spcPct val="0"/>
              </a:spcBef>
              <a:spcAft>
                <a:spcPct val="0"/>
              </a:spcAft>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Suitable for a large range of use cases</a:t>
            </a:r>
          </a:p>
          <a:p>
            <a:pPr marL="285750" lvl="0" indent="-285750" defTabSz="932472" fontAlgn="base">
              <a:spcBef>
                <a:spcPct val="0"/>
              </a:spcBef>
              <a:spcAft>
                <a:spcPct val="0"/>
              </a:spcAft>
              <a:buFont typeface="Arial" panose="020B0604020202020204" pitchFamily="34" charset="0"/>
              <a:buChar char="•"/>
              <a:defRPr/>
            </a:pPr>
            <a:endParaRPr lang="en-US" sz="1600">
              <a:solidFill>
                <a:schemeClr val="bg1"/>
              </a:solidFill>
              <a:latin typeface="Segoe UI Light" panose="020B0502040204020203" pitchFamily="34" charset="0"/>
              <a:cs typeface="Segoe UI Light" panose="020B0502040204020203" pitchFamily="34" charset="0"/>
            </a:endParaRPr>
          </a:p>
          <a:p>
            <a:pPr marL="285750" indent="-285750" defTabSz="932472" fontAlgn="base">
              <a:spcBef>
                <a:spcPct val="0"/>
              </a:spcBef>
              <a:spcAft>
                <a:spcPct val="0"/>
              </a:spcAft>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Most economical GPT model in Azure OpenAI Service</a:t>
            </a:r>
          </a:p>
          <a:p>
            <a:pPr defTabSz="932472" fontAlgn="base">
              <a:spcBef>
                <a:spcPct val="0"/>
              </a:spcBef>
              <a:spcAft>
                <a:spcPct val="0"/>
              </a:spcAft>
              <a:defRPr/>
            </a:pPr>
            <a:endParaRPr lang="en-US" sz="1600">
              <a:solidFill>
                <a:schemeClr val="bg1"/>
              </a:solidFill>
              <a:latin typeface="Segoe UI Light" panose="020B0502040204020203" pitchFamily="34" charset="0"/>
              <a:cs typeface="Segoe UI Light" panose="020B0502040204020203" pitchFamily="34" charset="0"/>
            </a:endParaRPr>
          </a:p>
          <a:p>
            <a:pPr marL="285750" lvl="0" indent="-285750" defTabSz="932472" fontAlgn="base">
              <a:spcBef>
                <a:spcPct val="0"/>
              </a:spcBef>
              <a:spcAft>
                <a:spcPct val="0"/>
              </a:spcAft>
              <a:buFont typeface="Arial" panose="020B0604020202020204" pitchFamily="34" charset="0"/>
              <a:buChar char="•"/>
              <a:defRPr/>
            </a:pPr>
            <a:endParaRPr lang="en-CA" sz="160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29264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5BBFB52-0133-6278-DD07-6A7BC8435CC2}"/>
              </a:ext>
            </a:extLst>
          </p:cNvPr>
          <p:cNvSpPr txBox="1">
            <a:spLocks/>
          </p:cNvSpPr>
          <p:nvPr/>
        </p:nvSpPr>
        <p:spPr>
          <a:xfrm>
            <a:off x="714531" y="1583829"/>
            <a:ext cx="10762937" cy="48169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GB" dirty="0">
                <a:solidFill>
                  <a:srgbClr val="ECECEC"/>
                </a:solidFill>
                <a:latin typeface="Söhne"/>
              </a:rPr>
              <a:t>A</a:t>
            </a:r>
            <a:r>
              <a:rPr lang="en-GB" b="0" i="0" dirty="0">
                <a:solidFill>
                  <a:srgbClr val="ECECEC"/>
                </a:solidFill>
                <a:effectLst/>
                <a:latin typeface="Söhne"/>
              </a:rPr>
              <a:t> fully managed search-as-a-service in Microsoft Azure, allowing developers to build powerful search experiences.</a:t>
            </a:r>
          </a:p>
          <a:p>
            <a:pPr algn="l">
              <a:buFont typeface="Arial" panose="020B0604020202020204" pitchFamily="34" charset="0"/>
              <a:buChar char="•"/>
            </a:pPr>
            <a:r>
              <a:rPr lang="en-GB" b="0" i="0" dirty="0">
                <a:solidFill>
                  <a:srgbClr val="ECECEC"/>
                </a:solidFill>
                <a:effectLst/>
                <a:latin typeface="Söhne"/>
              </a:rPr>
              <a:t>Key Features:</a:t>
            </a:r>
          </a:p>
          <a:p>
            <a:pPr marL="742950" lvl="1" indent="-285750" algn="l">
              <a:buFont typeface="Arial" panose="020B0604020202020204" pitchFamily="34" charset="0"/>
              <a:buChar char="•"/>
            </a:pPr>
            <a:r>
              <a:rPr lang="en-GB" b="0" i="0" dirty="0">
                <a:solidFill>
                  <a:srgbClr val="ECECEC"/>
                </a:solidFill>
                <a:effectLst/>
                <a:latin typeface="Söhne"/>
              </a:rPr>
              <a:t>Indexing and Querying: Quickly ingest and search through large volumes of structured and unstructured data.</a:t>
            </a:r>
          </a:p>
          <a:p>
            <a:pPr marL="742950" lvl="1" indent="-285750" algn="l">
              <a:buFont typeface="Arial" panose="020B0604020202020204" pitchFamily="34" charset="0"/>
              <a:buChar char="•"/>
            </a:pPr>
            <a:r>
              <a:rPr lang="en-GB" b="0" i="0" dirty="0">
                <a:solidFill>
                  <a:srgbClr val="ECECEC"/>
                </a:solidFill>
                <a:effectLst/>
                <a:latin typeface="Söhne"/>
              </a:rPr>
              <a:t>Scalability: Elastic scaling ensures performance and capacity meet demand.</a:t>
            </a:r>
          </a:p>
          <a:p>
            <a:pPr marL="742950" lvl="1" indent="-285750" algn="l">
              <a:buFont typeface="Arial" panose="020B0604020202020204" pitchFamily="34" charset="0"/>
              <a:buChar char="•"/>
            </a:pPr>
            <a:r>
              <a:rPr lang="en-GB" b="0" i="0" dirty="0">
                <a:solidFill>
                  <a:srgbClr val="ECECEC"/>
                </a:solidFill>
                <a:effectLst/>
                <a:latin typeface="Söhne"/>
              </a:rPr>
              <a:t>Integration: Seamlessly integrate with other Azure services and external data sources.</a:t>
            </a:r>
          </a:p>
          <a:p>
            <a:pPr marL="742950" lvl="1" indent="-285750" algn="l">
              <a:buFont typeface="Arial" panose="020B0604020202020204" pitchFamily="34" charset="0"/>
              <a:buChar char="•"/>
            </a:pPr>
            <a:r>
              <a:rPr lang="en-GB" b="0" i="0" dirty="0">
                <a:solidFill>
                  <a:srgbClr val="ECECEC"/>
                </a:solidFill>
                <a:effectLst/>
                <a:latin typeface="Söhne"/>
              </a:rPr>
              <a:t>AI Integration: Utilize AI capabilities for enhanced search experiences.</a:t>
            </a:r>
            <a:endPar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 name="Title 4">
            <a:extLst>
              <a:ext uri="{FF2B5EF4-FFF2-40B4-BE49-F238E27FC236}">
                <a16:creationId xmlns:a16="http://schemas.microsoft.com/office/drawing/2014/main" id="{8F130C0C-6DA1-14EB-09FA-A5AF0D3EA7B2}"/>
              </a:ext>
            </a:extLst>
          </p:cNvPr>
          <p:cNvSpPr txBox="1">
            <a:spLocks/>
          </p:cNvSpPr>
          <p:nvPr/>
        </p:nvSpPr>
        <p:spPr>
          <a:xfrm>
            <a:off x="588263" y="457200"/>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60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Search</a:t>
            </a:r>
          </a:p>
        </p:txBody>
      </p:sp>
    </p:spTree>
    <p:extLst>
      <p:ext uri="{BB962C8B-B14F-4D97-AF65-F5344CB8AC3E}">
        <p14:creationId xmlns:p14="http://schemas.microsoft.com/office/powerpoint/2010/main" val="422814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5BBFB52-0133-6278-DD07-6A7BC8435CC2}"/>
              </a:ext>
            </a:extLst>
          </p:cNvPr>
          <p:cNvSpPr txBox="1">
            <a:spLocks/>
          </p:cNvSpPr>
          <p:nvPr/>
        </p:nvSpPr>
        <p:spPr>
          <a:xfrm>
            <a:off x="714531" y="1583829"/>
            <a:ext cx="10762937" cy="48169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GB" b="0" i="0" dirty="0">
                <a:solidFill>
                  <a:srgbClr val="ECECEC"/>
                </a:solidFill>
                <a:effectLst/>
                <a:latin typeface="Söhne"/>
              </a:rPr>
              <a:t>Improved User Experience: Deliver relevant and personalized search results.</a:t>
            </a:r>
          </a:p>
          <a:p>
            <a:pPr algn="l">
              <a:buFont typeface="Arial" panose="020B0604020202020204" pitchFamily="34" charset="0"/>
              <a:buChar char="•"/>
            </a:pPr>
            <a:r>
              <a:rPr lang="en-GB" b="0" i="0" dirty="0">
                <a:solidFill>
                  <a:srgbClr val="ECECEC"/>
                </a:solidFill>
                <a:effectLst/>
                <a:latin typeface="Söhne"/>
              </a:rPr>
              <a:t>Time and Cost Savings: Reduce development time and operational costs with managed services.</a:t>
            </a:r>
          </a:p>
          <a:p>
            <a:pPr algn="l">
              <a:buFont typeface="Arial" panose="020B0604020202020204" pitchFamily="34" charset="0"/>
              <a:buChar char="•"/>
            </a:pPr>
            <a:r>
              <a:rPr lang="en-GB" b="0" i="0" dirty="0">
                <a:solidFill>
                  <a:srgbClr val="ECECEC"/>
                </a:solidFill>
                <a:effectLst/>
                <a:latin typeface="Söhne"/>
              </a:rPr>
              <a:t>Scalability and Performance: Scale resources dynamically to handle fluctuating workloads.</a:t>
            </a:r>
          </a:p>
          <a:p>
            <a:pPr algn="l">
              <a:buFont typeface="Arial" panose="020B0604020202020204" pitchFamily="34" charset="0"/>
              <a:buChar char="•"/>
            </a:pPr>
            <a:r>
              <a:rPr lang="en-GB" b="0" i="0" dirty="0">
                <a:solidFill>
                  <a:srgbClr val="ECECEC"/>
                </a:solidFill>
                <a:effectLst/>
                <a:latin typeface="Söhne"/>
              </a:rPr>
              <a:t>Insights and Analytics: Gain valuable insights into user </a:t>
            </a:r>
            <a:r>
              <a:rPr lang="en-GB" b="0" i="0" dirty="0" err="1">
                <a:solidFill>
                  <a:srgbClr val="ECECEC"/>
                </a:solidFill>
                <a:effectLst/>
                <a:latin typeface="Söhne"/>
              </a:rPr>
              <a:t>behavior</a:t>
            </a:r>
            <a:r>
              <a:rPr lang="en-GB" b="0" i="0" dirty="0">
                <a:solidFill>
                  <a:srgbClr val="ECECEC"/>
                </a:solidFill>
                <a:effectLst/>
                <a:latin typeface="Söhne"/>
              </a:rPr>
              <a:t> and search patterns.</a:t>
            </a:r>
            <a:endPar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 name="Title 4">
            <a:extLst>
              <a:ext uri="{FF2B5EF4-FFF2-40B4-BE49-F238E27FC236}">
                <a16:creationId xmlns:a16="http://schemas.microsoft.com/office/drawing/2014/main" id="{8F130C0C-6DA1-14EB-09FA-A5AF0D3EA7B2}"/>
              </a:ext>
            </a:extLst>
          </p:cNvPr>
          <p:cNvSpPr txBox="1">
            <a:spLocks/>
          </p:cNvSpPr>
          <p:nvPr/>
        </p:nvSpPr>
        <p:spPr>
          <a:xfrm>
            <a:off x="586740" y="457200"/>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600"/>
              </a:spcAft>
              <a:buClrTx/>
              <a:buSzTx/>
              <a:buFontTx/>
              <a:buNone/>
              <a:tabLst/>
              <a:defRPr/>
            </a:pPr>
            <a:r>
              <a:rPr lang="en-IN" b="1" i="0" dirty="0">
                <a:solidFill>
                  <a:srgbClr val="ECECEC"/>
                </a:solidFill>
                <a:effectLst/>
                <a:latin typeface="Söhne"/>
              </a:rPr>
              <a:t>Benefits of Azure Search</a:t>
            </a:r>
            <a:endParaRPr kumimoji="0" lang="en-US" sz="3600" b="1"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55149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8F130C0C-6DA1-14EB-09FA-A5AF0D3EA7B2}"/>
              </a:ext>
            </a:extLst>
          </p:cNvPr>
          <p:cNvSpPr txBox="1">
            <a:spLocks/>
          </p:cNvSpPr>
          <p:nvPr/>
        </p:nvSpPr>
        <p:spPr>
          <a:xfrm>
            <a:off x="588263" y="457200"/>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Aft>
                <a:spcPts val="600"/>
              </a:spcAft>
            </a:pPr>
            <a:r>
              <a:rPr lang="en-GB" b="0" kern="1200" cap="none" spc="-50" baseline="0" dirty="0">
                <a:ln w="3175">
                  <a:noFill/>
                </a:ln>
                <a:solidFill>
                  <a:schemeClr val="bg1"/>
                </a:solidFill>
                <a:effectLst/>
                <a:latin typeface="+mj-lt"/>
                <a:ea typeface="+mn-ea"/>
                <a:cs typeface="Segoe UI" pitchFamily="34" charset="0"/>
              </a:rPr>
              <a:t>Integration of Azure Search and OpenAI</a:t>
            </a:r>
            <a:endParaRPr lang="en-US" b="0" kern="1200" cap="none" spc="-50" baseline="0" dirty="0">
              <a:ln w="3175">
                <a:noFill/>
              </a:ln>
              <a:solidFill>
                <a:schemeClr val="bg1"/>
              </a:solidFill>
              <a:effectLst/>
              <a:latin typeface="+mj-lt"/>
              <a:ea typeface="+mn-ea"/>
              <a:cs typeface="Segoe UI" pitchFamily="34" charset="0"/>
            </a:endParaRPr>
          </a:p>
        </p:txBody>
      </p:sp>
      <p:sp>
        <p:nvSpPr>
          <p:cNvPr id="6" name="Content Placeholder 2">
            <a:extLst>
              <a:ext uri="{FF2B5EF4-FFF2-40B4-BE49-F238E27FC236}">
                <a16:creationId xmlns:a16="http://schemas.microsoft.com/office/drawing/2014/main" id="{BD851B59-B2FF-1EBE-F9C6-C2E4D48A0D02}"/>
              </a:ext>
            </a:extLst>
          </p:cNvPr>
          <p:cNvSpPr txBox="1">
            <a:spLocks/>
          </p:cNvSpPr>
          <p:nvPr/>
        </p:nvSpPr>
        <p:spPr>
          <a:xfrm>
            <a:off x="838200" y="1709878"/>
            <a:ext cx="10515600" cy="45153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IN" b="0" i="0" dirty="0">
                <a:solidFill>
                  <a:srgbClr val="ECECEC"/>
                </a:solidFill>
                <a:effectLst/>
                <a:latin typeface="Söhne"/>
              </a:rPr>
              <a:t>Synergies: Combining Azure Search's indexing and querying capabilities with OpenAI's natural language processing enables intelligent information retrieval.</a:t>
            </a:r>
          </a:p>
          <a:p>
            <a:pPr algn="l">
              <a:buFont typeface="Arial" panose="020B0604020202020204" pitchFamily="34" charset="0"/>
              <a:buChar char="•"/>
            </a:pPr>
            <a:r>
              <a:rPr lang="en-IN" b="0" i="0" dirty="0">
                <a:solidFill>
                  <a:srgbClr val="ECECEC"/>
                </a:solidFill>
                <a:effectLst/>
                <a:latin typeface="Söhne"/>
              </a:rPr>
              <a:t>Use Cases:</a:t>
            </a:r>
          </a:p>
          <a:p>
            <a:pPr marL="742950" lvl="1" indent="-285750" algn="l">
              <a:buFont typeface="Arial" panose="020B0604020202020204" pitchFamily="34" charset="0"/>
              <a:buChar char="•"/>
            </a:pPr>
            <a:r>
              <a:rPr lang="en-IN" b="0" i="0" dirty="0">
                <a:solidFill>
                  <a:srgbClr val="ECECEC"/>
                </a:solidFill>
                <a:effectLst/>
                <a:latin typeface="Söhne"/>
              </a:rPr>
              <a:t>Semantic Search: Enhance search queries with natural language understanding to provide more relevant results.</a:t>
            </a:r>
          </a:p>
          <a:p>
            <a:pPr marL="742950" lvl="1" indent="-285750" algn="l">
              <a:buFont typeface="Arial" panose="020B0604020202020204" pitchFamily="34" charset="0"/>
              <a:buChar char="•"/>
            </a:pPr>
            <a:r>
              <a:rPr lang="en-IN" b="0" i="0" dirty="0">
                <a:solidFill>
                  <a:srgbClr val="ECECEC"/>
                </a:solidFill>
                <a:effectLst/>
                <a:latin typeface="Söhne"/>
              </a:rPr>
              <a:t>Content Summarization: Generate concise summaries of documents or articles for improved search result previews.</a:t>
            </a:r>
          </a:p>
          <a:p>
            <a:pPr marL="742950" lvl="1" indent="-285750" algn="l">
              <a:buFont typeface="Arial" panose="020B0604020202020204" pitchFamily="34" charset="0"/>
              <a:buChar char="•"/>
            </a:pPr>
            <a:r>
              <a:rPr lang="en-IN" b="0" i="0" dirty="0">
                <a:solidFill>
                  <a:srgbClr val="ECECEC"/>
                </a:solidFill>
                <a:effectLst/>
                <a:latin typeface="Söhne"/>
              </a:rPr>
              <a:t>Question Answering: Implement chatbots or virtual assistants that can answer user questions by leveraging AI-powered language models.</a:t>
            </a:r>
          </a:p>
        </p:txBody>
      </p:sp>
    </p:spTree>
    <p:extLst>
      <p:ext uri="{BB962C8B-B14F-4D97-AF65-F5344CB8AC3E}">
        <p14:creationId xmlns:p14="http://schemas.microsoft.com/office/powerpoint/2010/main" val="4073280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8F130C0C-6DA1-14EB-09FA-A5AF0D3EA7B2}"/>
              </a:ext>
            </a:extLst>
          </p:cNvPr>
          <p:cNvSpPr txBox="1">
            <a:spLocks/>
          </p:cNvSpPr>
          <p:nvPr/>
        </p:nvSpPr>
        <p:spPr>
          <a:xfrm>
            <a:off x="588263" y="457200"/>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Aft>
                <a:spcPts val="600"/>
              </a:spcAft>
            </a:pPr>
            <a:r>
              <a:rPr lang="en-GB" dirty="0">
                <a:solidFill>
                  <a:schemeClr val="bg1"/>
                </a:solidFill>
              </a:rPr>
              <a:t>Benefits of </a:t>
            </a:r>
            <a:r>
              <a:rPr lang="en-GB" b="0" kern="1200" cap="none" spc="-50" baseline="0" dirty="0">
                <a:ln w="3175">
                  <a:noFill/>
                </a:ln>
                <a:solidFill>
                  <a:schemeClr val="bg1"/>
                </a:solidFill>
                <a:effectLst/>
                <a:latin typeface="+mj-lt"/>
                <a:ea typeface="+mn-ea"/>
                <a:cs typeface="Segoe UI" pitchFamily="34" charset="0"/>
              </a:rPr>
              <a:t>Integration</a:t>
            </a:r>
            <a:endParaRPr lang="en-US" b="0" kern="1200" cap="none" spc="-50" baseline="0" dirty="0">
              <a:ln w="3175">
                <a:noFill/>
              </a:ln>
              <a:solidFill>
                <a:schemeClr val="bg1"/>
              </a:solidFill>
              <a:effectLst/>
              <a:latin typeface="+mj-lt"/>
              <a:ea typeface="+mn-ea"/>
              <a:cs typeface="Segoe UI" pitchFamily="34" charset="0"/>
            </a:endParaRPr>
          </a:p>
        </p:txBody>
      </p:sp>
      <p:sp>
        <p:nvSpPr>
          <p:cNvPr id="6" name="Content Placeholder 2">
            <a:extLst>
              <a:ext uri="{FF2B5EF4-FFF2-40B4-BE49-F238E27FC236}">
                <a16:creationId xmlns:a16="http://schemas.microsoft.com/office/drawing/2014/main" id="{BD851B59-B2FF-1EBE-F9C6-C2E4D48A0D02}"/>
              </a:ext>
            </a:extLst>
          </p:cNvPr>
          <p:cNvSpPr txBox="1">
            <a:spLocks/>
          </p:cNvSpPr>
          <p:nvPr/>
        </p:nvSpPr>
        <p:spPr>
          <a:xfrm>
            <a:off x="838200" y="1709878"/>
            <a:ext cx="10515600" cy="45153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GB" b="0" i="0" dirty="0">
                <a:solidFill>
                  <a:srgbClr val="ECECEC"/>
                </a:solidFill>
                <a:effectLst/>
                <a:latin typeface="Söhne"/>
              </a:rPr>
              <a:t>Enhanced Relevance: Improve search relevance by understanding user intent and context.</a:t>
            </a:r>
          </a:p>
          <a:p>
            <a:pPr algn="l">
              <a:buFont typeface="Arial" panose="020B0604020202020204" pitchFamily="34" charset="0"/>
              <a:buChar char="•"/>
            </a:pPr>
            <a:r>
              <a:rPr lang="en-GB" b="0" i="0" dirty="0">
                <a:solidFill>
                  <a:srgbClr val="ECECEC"/>
                </a:solidFill>
                <a:effectLst/>
                <a:latin typeface="Söhne"/>
              </a:rPr>
              <a:t>Increased Efficiency: Automate tasks such as content summarization and question answering, saving time and effort.</a:t>
            </a:r>
          </a:p>
          <a:p>
            <a:pPr algn="l">
              <a:buFont typeface="Arial" panose="020B0604020202020204" pitchFamily="34" charset="0"/>
              <a:buChar char="•"/>
            </a:pPr>
            <a:r>
              <a:rPr lang="en-GB" b="0" i="0" dirty="0">
                <a:solidFill>
                  <a:srgbClr val="ECECEC"/>
                </a:solidFill>
                <a:effectLst/>
                <a:latin typeface="Söhne"/>
              </a:rPr>
              <a:t>Better User Engagement: Deliver personalized and interactive search experiences that keep users engaged.</a:t>
            </a:r>
          </a:p>
        </p:txBody>
      </p:sp>
    </p:spTree>
    <p:extLst>
      <p:ext uri="{BB962C8B-B14F-4D97-AF65-F5344CB8AC3E}">
        <p14:creationId xmlns:p14="http://schemas.microsoft.com/office/powerpoint/2010/main" val="649600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8F130C0C-6DA1-14EB-09FA-A5AF0D3EA7B2}"/>
              </a:ext>
            </a:extLst>
          </p:cNvPr>
          <p:cNvSpPr txBox="1">
            <a:spLocks/>
          </p:cNvSpPr>
          <p:nvPr/>
        </p:nvSpPr>
        <p:spPr>
          <a:xfrm>
            <a:off x="588263" y="457200"/>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60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Choosing a use case</a:t>
            </a:r>
          </a:p>
        </p:txBody>
      </p:sp>
      <p:sp>
        <p:nvSpPr>
          <p:cNvPr id="2" name="Rectangle: Rounded Corners 13">
            <a:extLst>
              <a:ext uri="{FF2B5EF4-FFF2-40B4-BE49-F238E27FC236}">
                <a16:creationId xmlns:a16="http://schemas.microsoft.com/office/drawing/2014/main" id="{65AB46D5-8831-63B8-4A98-80F0B26485F7}"/>
              </a:ext>
            </a:extLst>
          </p:cNvPr>
          <p:cNvSpPr/>
          <p:nvPr/>
        </p:nvSpPr>
        <p:spPr bwMode="auto">
          <a:xfrm>
            <a:off x="588262" y="1436688"/>
            <a:ext cx="5367370" cy="4832350"/>
          </a:xfrm>
          <a:custGeom>
            <a:avLst/>
            <a:gdLst>
              <a:gd name="connsiteX0" fmla="*/ 0 w 5215129"/>
              <a:gd name="connsiteY0" fmla="*/ 241907 h 4832350"/>
              <a:gd name="connsiteX1" fmla="*/ 241907 w 5215129"/>
              <a:gd name="connsiteY1" fmla="*/ 0 h 4832350"/>
              <a:gd name="connsiteX2" fmla="*/ 4973222 w 5215129"/>
              <a:gd name="connsiteY2" fmla="*/ 0 h 4832350"/>
              <a:gd name="connsiteX3" fmla="*/ 5215129 w 5215129"/>
              <a:gd name="connsiteY3" fmla="*/ 241907 h 4832350"/>
              <a:gd name="connsiteX4" fmla="*/ 5215129 w 5215129"/>
              <a:gd name="connsiteY4" fmla="*/ 4590443 h 4832350"/>
              <a:gd name="connsiteX5" fmla="*/ 4973222 w 5215129"/>
              <a:gd name="connsiteY5" fmla="*/ 4832350 h 4832350"/>
              <a:gd name="connsiteX6" fmla="*/ 241907 w 5215129"/>
              <a:gd name="connsiteY6" fmla="*/ 4832350 h 4832350"/>
              <a:gd name="connsiteX7" fmla="*/ 0 w 5215129"/>
              <a:gd name="connsiteY7" fmla="*/ 4590443 h 4832350"/>
              <a:gd name="connsiteX8" fmla="*/ 0 w 5215129"/>
              <a:gd name="connsiteY8" fmla="*/ 241907 h 48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5129" h="4832350">
                <a:moveTo>
                  <a:pt x="0" y="241907"/>
                </a:moveTo>
                <a:cubicBezTo>
                  <a:pt x="0" y="108305"/>
                  <a:pt x="108305" y="0"/>
                  <a:pt x="241907" y="0"/>
                </a:cubicBezTo>
                <a:lnTo>
                  <a:pt x="4973222" y="0"/>
                </a:lnTo>
                <a:cubicBezTo>
                  <a:pt x="5106824" y="0"/>
                  <a:pt x="5215129" y="108305"/>
                  <a:pt x="5215129" y="241907"/>
                </a:cubicBezTo>
                <a:lnTo>
                  <a:pt x="5215129" y="4590443"/>
                </a:lnTo>
                <a:cubicBezTo>
                  <a:pt x="5215129" y="4724045"/>
                  <a:pt x="5106824" y="4832350"/>
                  <a:pt x="4973222" y="4832350"/>
                </a:cubicBezTo>
                <a:lnTo>
                  <a:pt x="241907" y="4832350"/>
                </a:lnTo>
                <a:cubicBezTo>
                  <a:pt x="108305" y="4832350"/>
                  <a:pt x="0" y="4724045"/>
                  <a:pt x="0" y="4590443"/>
                </a:cubicBezTo>
                <a:lnTo>
                  <a:pt x="0" y="241907"/>
                </a:lnTo>
                <a:close/>
              </a:path>
            </a:pathLst>
          </a:custGeom>
          <a:noFill/>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FF9349"/>
                </a:solidFill>
                <a:effectLst/>
                <a:uLnTx/>
                <a:uFillTx/>
                <a:latin typeface="Segoe UI Semibold"/>
                <a:ea typeface="Segoe UI" pitchFamily="34" charset="0"/>
                <a:cs typeface="Segoe UI" pitchFamily="34" charset="0"/>
              </a:rPr>
              <a:t>Use cases to avoid</a:t>
            </a:r>
          </a:p>
          <a:p>
            <a:pPr marL="285750" marR="0" lvl="0" indent="-285750" algn="l" defTabSz="932472" rtl="0" eaLnBrk="1" fontAlgn="base" latinLnBrk="0" hangingPunct="1">
              <a:lnSpc>
                <a:spcPct val="100000"/>
              </a:lnSpc>
              <a:spcBef>
                <a:spcPts val="1080"/>
              </a:spcBef>
              <a:spcAft>
                <a:spcPct val="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Not suitable for open-ended, unconstrained content generation.</a:t>
            </a:r>
          </a:p>
          <a:p>
            <a:pPr marL="285750" marR="0" lvl="0" indent="-285750" algn="l" defTabSz="932472" rtl="0" eaLnBrk="1" fontAlgn="base" latinLnBrk="0" hangingPunct="1">
              <a:lnSpc>
                <a:spcPct val="100000"/>
              </a:lnSpc>
              <a:spcBef>
                <a:spcPts val="1080"/>
              </a:spcBef>
              <a:spcAft>
                <a:spcPct val="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Sending automated AI advice or generatively developed content directly to a decision-maker without human review.</a:t>
            </a:r>
          </a:p>
          <a:p>
            <a:pPr marL="285750" marR="0" lvl="0" indent="-285750" algn="l" defTabSz="932472" rtl="0" eaLnBrk="1" fontAlgn="base" latinLnBrk="0" hangingPunct="1">
              <a:lnSpc>
                <a:spcPct val="100000"/>
              </a:lnSpc>
              <a:spcBef>
                <a:spcPts val="1080"/>
              </a:spcBef>
              <a:spcAft>
                <a:spcPct val="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Avoid scenarios where use or misuse of the system could result in significant physical or psychological injury to an individual.</a:t>
            </a:r>
          </a:p>
          <a:p>
            <a:pPr marL="285750" marR="0" lvl="0" indent="-285750" algn="l" defTabSz="932472" rtl="0" eaLnBrk="1" fontAlgn="base" latinLnBrk="0" hangingPunct="1">
              <a:lnSpc>
                <a:spcPct val="100000"/>
              </a:lnSpc>
              <a:spcBef>
                <a:spcPts val="1080"/>
              </a:spcBef>
              <a:spcAft>
                <a:spcPct val="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Carefully consider use cases in high stakes domains or industry.</a:t>
            </a:r>
          </a:p>
        </p:txBody>
      </p:sp>
      <p:sp>
        <p:nvSpPr>
          <p:cNvPr id="4" name="Graphic 228" descr="Icon that indicates rejection">
            <a:extLst>
              <a:ext uri="{FF2B5EF4-FFF2-40B4-BE49-F238E27FC236}">
                <a16:creationId xmlns:a16="http://schemas.microsoft.com/office/drawing/2014/main" id="{CCF36EA8-A035-9B30-4169-CBDA64422CAB}"/>
              </a:ext>
              <a:ext uri="{C183D7F6-B498-43B3-948B-1728B52AA6E4}">
                <adec:decorative xmlns:adec="http://schemas.microsoft.com/office/drawing/2017/decorative" val="0"/>
              </a:ext>
            </a:extLst>
          </p:cNvPr>
          <p:cNvSpPr/>
          <p:nvPr/>
        </p:nvSpPr>
        <p:spPr>
          <a:xfrm>
            <a:off x="5048073" y="1249273"/>
            <a:ext cx="749365" cy="749365"/>
          </a:xfrm>
          <a:custGeom>
            <a:avLst/>
            <a:gdLst>
              <a:gd name="connsiteX0" fmla="*/ 61913 w 342900"/>
              <a:gd name="connsiteY0" fmla="*/ 0 h 342900"/>
              <a:gd name="connsiteX1" fmla="*/ 0 w 342900"/>
              <a:gd name="connsiteY1" fmla="*/ 61913 h 342900"/>
              <a:gd name="connsiteX2" fmla="*/ 0 w 342900"/>
              <a:gd name="connsiteY2" fmla="*/ 280988 h 342900"/>
              <a:gd name="connsiteX3" fmla="*/ 61913 w 342900"/>
              <a:gd name="connsiteY3" fmla="*/ 342900 h 342900"/>
              <a:gd name="connsiteX4" fmla="*/ 280988 w 342900"/>
              <a:gd name="connsiteY4" fmla="*/ 342900 h 342900"/>
              <a:gd name="connsiteX5" fmla="*/ 342900 w 342900"/>
              <a:gd name="connsiteY5" fmla="*/ 280988 h 342900"/>
              <a:gd name="connsiteX6" fmla="*/ 342900 w 342900"/>
              <a:gd name="connsiteY6" fmla="*/ 61913 h 342900"/>
              <a:gd name="connsiteX7" fmla="*/ 280988 w 342900"/>
              <a:gd name="connsiteY7" fmla="*/ 0 h 342900"/>
              <a:gd name="connsiteX8" fmla="*/ 61913 w 342900"/>
              <a:gd name="connsiteY8" fmla="*/ 0 h 342900"/>
              <a:gd name="connsiteX9" fmla="*/ 99435 w 342900"/>
              <a:gd name="connsiteY9" fmla="*/ 99435 h 342900"/>
              <a:gd name="connsiteX10" fmla="*/ 119640 w 342900"/>
              <a:gd name="connsiteY10" fmla="*/ 99435 h 342900"/>
              <a:gd name="connsiteX11" fmla="*/ 171450 w 342900"/>
              <a:gd name="connsiteY11" fmla="*/ 151244 h 342900"/>
              <a:gd name="connsiteX12" fmla="*/ 223260 w 342900"/>
              <a:gd name="connsiteY12" fmla="*/ 99435 h 342900"/>
              <a:gd name="connsiteX13" fmla="*/ 243465 w 342900"/>
              <a:gd name="connsiteY13" fmla="*/ 99435 h 342900"/>
              <a:gd name="connsiteX14" fmla="*/ 243465 w 342900"/>
              <a:gd name="connsiteY14" fmla="*/ 119640 h 342900"/>
              <a:gd name="connsiteX15" fmla="*/ 191656 w 342900"/>
              <a:gd name="connsiteY15" fmla="*/ 171450 h 342900"/>
              <a:gd name="connsiteX16" fmla="*/ 243465 w 342900"/>
              <a:gd name="connsiteY16" fmla="*/ 223260 h 342900"/>
              <a:gd name="connsiteX17" fmla="*/ 243465 w 342900"/>
              <a:gd name="connsiteY17" fmla="*/ 243465 h 342900"/>
              <a:gd name="connsiteX18" fmla="*/ 223260 w 342900"/>
              <a:gd name="connsiteY18" fmla="*/ 243465 h 342900"/>
              <a:gd name="connsiteX19" fmla="*/ 171450 w 342900"/>
              <a:gd name="connsiteY19" fmla="*/ 191656 h 342900"/>
              <a:gd name="connsiteX20" fmla="*/ 119640 w 342900"/>
              <a:gd name="connsiteY20" fmla="*/ 243465 h 342900"/>
              <a:gd name="connsiteX21" fmla="*/ 99435 w 342900"/>
              <a:gd name="connsiteY21" fmla="*/ 243465 h 342900"/>
              <a:gd name="connsiteX22" fmla="*/ 99435 w 342900"/>
              <a:gd name="connsiteY22" fmla="*/ 223260 h 342900"/>
              <a:gd name="connsiteX23" fmla="*/ 151244 w 342900"/>
              <a:gd name="connsiteY23" fmla="*/ 171450 h 342900"/>
              <a:gd name="connsiteX24" fmla="*/ 99435 w 342900"/>
              <a:gd name="connsiteY24" fmla="*/ 119640 h 342900"/>
              <a:gd name="connsiteX25" fmla="*/ 99435 w 342900"/>
              <a:gd name="connsiteY25" fmla="*/ 9943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900" h="342900">
                <a:moveTo>
                  <a:pt x="61913" y="0"/>
                </a:moveTo>
                <a:cubicBezTo>
                  <a:pt x="27719" y="0"/>
                  <a:pt x="0" y="27719"/>
                  <a:pt x="0" y="61913"/>
                </a:cubicBezTo>
                <a:lnTo>
                  <a:pt x="0" y="280988"/>
                </a:lnTo>
                <a:cubicBezTo>
                  <a:pt x="0" y="315180"/>
                  <a:pt x="27719" y="342900"/>
                  <a:pt x="61913" y="342900"/>
                </a:cubicBezTo>
                <a:lnTo>
                  <a:pt x="280988" y="342900"/>
                </a:lnTo>
                <a:cubicBezTo>
                  <a:pt x="315180" y="342900"/>
                  <a:pt x="342900" y="315180"/>
                  <a:pt x="342900" y="280988"/>
                </a:cubicBezTo>
                <a:lnTo>
                  <a:pt x="342900" y="61913"/>
                </a:lnTo>
                <a:cubicBezTo>
                  <a:pt x="342900" y="27719"/>
                  <a:pt x="315180" y="0"/>
                  <a:pt x="280988" y="0"/>
                </a:cubicBezTo>
                <a:lnTo>
                  <a:pt x="61913" y="0"/>
                </a:lnTo>
                <a:close/>
                <a:moveTo>
                  <a:pt x="99435" y="99435"/>
                </a:moveTo>
                <a:cubicBezTo>
                  <a:pt x="105014" y="93855"/>
                  <a:pt x="114061" y="93855"/>
                  <a:pt x="119640" y="99435"/>
                </a:cubicBezTo>
                <a:lnTo>
                  <a:pt x="171450" y="151244"/>
                </a:lnTo>
                <a:lnTo>
                  <a:pt x="223260" y="99435"/>
                </a:lnTo>
                <a:cubicBezTo>
                  <a:pt x="228840" y="93855"/>
                  <a:pt x="237885" y="93855"/>
                  <a:pt x="243465" y="99435"/>
                </a:cubicBezTo>
                <a:cubicBezTo>
                  <a:pt x="249044" y="105014"/>
                  <a:pt x="249044" y="114061"/>
                  <a:pt x="243465" y="119640"/>
                </a:cubicBezTo>
                <a:lnTo>
                  <a:pt x="191656" y="171450"/>
                </a:lnTo>
                <a:lnTo>
                  <a:pt x="243465" y="223260"/>
                </a:lnTo>
                <a:cubicBezTo>
                  <a:pt x="249044" y="228840"/>
                  <a:pt x="249044" y="237885"/>
                  <a:pt x="243465" y="243465"/>
                </a:cubicBezTo>
                <a:cubicBezTo>
                  <a:pt x="237885" y="249044"/>
                  <a:pt x="228840" y="249044"/>
                  <a:pt x="223260" y="243465"/>
                </a:cubicBezTo>
                <a:lnTo>
                  <a:pt x="171450" y="191656"/>
                </a:lnTo>
                <a:lnTo>
                  <a:pt x="119640" y="243465"/>
                </a:lnTo>
                <a:cubicBezTo>
                  <a:pt x="114061" y="249044"/>
                  <a:pt x="105014" y="249044"/>
                  <a:pt x="99435" y="243465"/>
                </a:cubicBezTo>
                <a:cubicBezTo>
                  <a:pt x="93855" y="237885"/>
                  <a:pt x="93855" y="228840"/>
                  <a:pt x="99435" y="223260"/>
                </a:cubicBezTo>
                <a:lnTo>
                  <a:pt x="151244" y="171450"/>
                </a:lnTo>
                <a:lnTo>
                  <a:pt x="99435" y="119640"/>
                </a:lnTo>
                <a:cubicBezTo>
                  <a:pt x="93855" y="114061"/>
                  <a:pt x="93855" y="105014"/>
                  <a:pt x="99435" y="99435"/>
                </a:cubicBezTo>
                <a:close/>
              </a:path>
            </a:pathLst>
          </a:custGeom>
          <a:gradFill flip="none" rotWithShape="1">
            <a:gsLst>
              <a:gs pos="0">
                <a:srgbClr val="FF9349"/>
              </a:gs>
              <a:gs pos="100000">
                <a:srgbClr val="D83B01"/>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5" name="Rectangle: Rounded Corners 13">
            <a:extLst>
              <a:ext uri="{FF2B5EF4-FFF2-40B4-BE49-F238E27FC236}">
                <a16:creationId xmlns:a16="http://schemas.microsoft.com/office/drawing/2014/main" id="{7070CD32-6EBB-FF73-58C5-40A0689706EE}"/>
              </a:ext>
            </a:extLst>
          </p:cNvPr>
          <p:cNvSpPr/>
          <p:nvPr/>
        </p:nvSpPr>
        <p:spPr bwMode="auto">
          <a:xfrm>
            <a:off x="6388609" y="1436688"/>
            <a:ext cx="5215129" cy="4832350"/>
          </a:xfrm>
          <a:custGeom>
            <a:avLst/>
            <a:gdLst>
              <a:gd name="connsiteX0" fmla="*/ 0 w 5215129"/>
              <a:gd name="connsiteY0" fmla="*/ 241907 h 4832350"/>
              <a:gd name="connsiteX1" fmla="*/ 241907 w 5215129"/>
              <a:gd name="connsiteY1" fmla="*/ 0 h 4832350"/>
              <a:gd name="connsiteX2" fmla="*/ 4973222 w 5215129"/>
              <a:gd name="connsiteY2" fmla="*/ 0 h 4832350"/>
              <a:gd name="connsiteX3" fmla="*/ 5215129 w 5215129"/>
              <a:gd name="connsiteY3" fmla="*/ 241907 h 4832350"/>
              <a:gd name="connsiteX4" fmla="*/ 5215129 w 5215129"/>
              <a:gd name="connsiteY4" fmla="*/ 4590443 h 4832350"/>
              <a:gd name="connsiteX5" fmla="*/ 4973222 w 5215129"/>
              <a:gd name="connsiteY5" fmla="*/ 4832350 h 4832350"/>
              <a:gd name="connsiteX6" fmla="*/ 241907 w 5215129"/>
              <a:gd name="connsiteY6" fmla="*/ 4832350 h 4832350"/>
              <a:gd name="connsiteX7" fmla="*/ 0 w 5215129"/>
              <a:gd name="connsiteY7" fmla="*/ 4590443 h 4832350"/>
              <a:gd name="connsiteX8" fmla="*/ 0 w 5215129"/>
              <a:gd name="connsiteY8" fmla="*/ 241907 h 48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5129" h="4832350">
                <a:moveTo>
                  <a:pt x="0" y="241907"/>
                </a:moveTo>
                <a:cubicBezTo>
                  <a:pt x="0" y="108305"/>
                  <a:pt x="108305" y="0"/>
                  <a:pt x="241907" y="0"/>
                </a:cubicBezTo>
                <a:lnTo>
                  <a:pt x="4973222" y="0"/>
                </a:lnTo>
                <a:cubicBezTo>
                  <a:pt x="5106824" y="0"/>
                  <a:pt x="5215129" y="108305"/>
                  <a:pt x="5215129" y="241907"/>
                </a:cubicBezTo>
                <a:lnTo>
                  <a:pt x="5215129" y="4590443"/>
                </a:lnTo>
                <a:cubicBezTo>
                  <a:pt x="5215129" y="4724045"/>
                  <a:pt x="5106824" y="4832350"/>
                  <a:pt x="4973222" y="4832350"/>
                </a:cubicBezTo>
                <a:lnTo>
                  <a:pt x="241907" y="4832350"/>
                </a:lnTo>
                <a:cubicBezTo>
                  <a:pt x="108305" y="4832350"/>
                  <a:pt x="0" y="4724045"/>
                  <a:pt x="0" y="4590443"/>
                </a:cubicBezTo>
                <a:lnTo>
                  <a:pt x="0" y="241907"/>
                </a:lnTo>
                <a:close/>
              </a:path>
            </a:pathLst>
          </a:custGeom>
          <a:noFill/>
          <a:ln w="15875">
            <a:solidFill>
              <a:schemeClr val="bg1">
                <a:lumMod val="75000"/>
                <a:lumOff val="25000"/>
              </a:schemeClr>
            </a:solidFill>
            <a:headEnd type="none" w="med" len="med"/>
            <a:tailEnd type="none" w="med" len="med"/>
          </a:ln>
          <a:effectLst>
            <a:outerShdw blurRad="127000" dist="381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9BF00B"/>
                </a:solidFill>
                <a:effectLst/>
                <a:uLnTx/>
                <a:uFillTx/>
                <a:latin typeface="Segoe UI Semibold"/>
                <a:ea typeface="+mn-ea"/>
                <a:cs typeface="Segoe UI" pitchFamily="34" charset="0"/>
              </a:rPr>
              <a:t>Use cases to evaluate</a:t>
            </a:r>
          </a:p>
          <a:p>
            <a:pPr marL="285750" marR="0" lvl="0" indent="-285750" algn="l" defTabSz="932472" rtl="0" eaLnBrk="1" fontAlgn="base" latinLnBrk="0" hangingPunct="1">
              <a:lnSpc>
                <a:spcPct val="100000"/>
              </a:lnSpc>
              <a:spcBef>
                <a:spcPts val="1080"/>
              </a:spcBef>
              <a:spcAft>
                <a:spcPct val="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Start small and build from there. Azure OpenAI is an Azure Service that has both generative and non-generative capabilities.</a:t>
            </a:r>
          </a:p>
          <a:p>
            <a:pPr marL="285750" marR="0" lvl="0" indent="-285750" algn="l" defTabSz="932472" rtl="0" eaLnBrk="1" fontAlgn="base" latinLnBrk="0" hangingPunct="1">
              <a:lnSpc>
                <a:spcPct val="100000"/>
              </a:lnSpc>
              <a:spcBef>
                <a:spcPts val="1080"/>
              </a:spcBef>
              <a:spcAft>
                <a:spcPct val="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Use cases involving text analysis, summarization, forms or content generation are the sweet spot.</a:t>
            </a:r>
          </a:p>
          <a:p>
            <a:pPr marL="285750" marR="0" lvl="0" indent="-285750" algn="l" defTabSz="932472" rtl="0" eaLnBrk="1" fontAlgn="base" latinLnBrk="0" hangingPunct="1">
              <a:lnSpc>
                <a:spcPct val="100000"/>
              </a:lnSpc>
              <a:spcBef>
                <a:spcPts val="1080"/>
              </a:spcBef>
              <a:spcAft>
                <a:spcPct val="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Information discovery and </a:t>
            </a:r>
            <a:b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knowledge mining.</a:t>
            </a:r>
          </a:p>
          <a:p>
            <a:pPr marL="256032" marR="0" lvl="1" indent="0" algn="l" defTabSz="932472" rtl="0" eaLnBrk="1" fontAlgn="base" latinLnBrk="0" hangingPunct="1">
              <a:lnSpc>
                <a:spcPct val="100000"/>
              </a:lnSpc>
              <a:spcBef>
                <a:spcPts val="48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6" name="Graphic 229" descr="Icon that indicates acceptance">
            <a:extLst>
              <a:ext uri="{FF2B5EF4-FFF2-40B4-BE49-F238E27FC236}">
                <a16:creationId xmlns:a16="http://schemas.microsoft.com/office/drawing/2014/main" id="{172CBEF5-23DF-8C9D-22E9-6E46B3AAD2C1}"/>
              </a:ext>
            </a:extLst>
          </p:cNvPr>
          <p:cNvSpPr/>
          <p:nvPr/>
        </p:nvSpPr>
        <p:spPr>
          <a:xfrm>
            <a:off x="10684133" y="1249272"/>
            <a:ext cx="749365" cy="749365"/>
          </a:xfrm>
          <a:custGeom>
            <a:avLst/>
            <a:gdLst>
              <a:gd name="connsiteX0" fmla="*/ 61913 w 342900"/>
              <a:gd name="connsiteY0" fmla="*/ 0 h 342900"/>
              <a:gd name="connsiteX1" fmla="*/ 0 w 342900"/>
              <a:gd name="connsiteY1" fmla="*/ 61913 h 342900"/>
              <a:gd name="connsiteX2" fmla="*/ 0 w 342900"/>
              <a:gd name="connsiteY2" fmla="*/ 280988 h 342900"/>
              <a:gd name="connsiteX3" fmla="*/ 61913 w 342900"/>
              <a:gd name="connsiteY3" fmla="*/ 342900 h 342900"/>
              <a:gd name="connsiteX4" fmla="*/ 280988 w 342900"/>
              <a:gd name="connsiteY4" fmla="*/ 342900 h 342900"/>
              <a:gd name="connsiteX5" fmla="*/ 342900 w 342900"/>
              <a:gd name="connsiteY5" fmla="*/ 280988 h 342900"/>
              <a:gd name="connsiteX6" fmla="*/ 342900 w 342900"/>
              <a:gd name="connsiteY6" fmla="*/ 61913 h 342900"/>
              <a:gd name="connsiteX7" fmla="*/ 280988 w 342900"/>
              <a:gd name="connsiteY7" fmla="*/ 0 h 342900"/>
              <a:gd name="connsiteX8" fmla="*/ 61913 w 342900"/>
              <a:gd name="connsiteY8" fmla="*/ 0 h 342900"/>
              <a:gd name="connsiteX9" fmla="*/ 252988 w 342900"/>
              <a:gd name="connsiteY9" fmla="*/ 129165 h 342900"/>
              <a:gd name="connsiteX10" fmla="*/ 157738 w 342900"/>
              <a:gd name="connsiteY10" fmla="*/ 224411 h 342900"/>
              <a:gd name="connsiteX11" fmla="*/ 137533 w 342900"/>
              <a:gd name="connsiteY11" fmla="*/ 224411 h 342900"/>
              <a:gd name="connsiteX12" fmla="*/ 99360 w 342900"/>
              <a:gd name="connsiteY12" fmla="*/ 186239 h 342900"/>
              <a:gd name="connsiteX13" fmla="*/ 99360 w 342900"/>
              <a:gd name="connsiteY13" fmla="*/ 166034 h 342900"/>
              <a:gd name="connsiteX14" fmla="*/ 119566 w 342900"/>
              <a:gd name="connsiteY14" fmla="*/ 166034 h 342900"/>
              <a:gd name="connsiteX15" fmla="*/ 147636 w 342900"/>
              <a:gd name="connsiteY15" fmla="*/ 194102 h 342900"/>
              <a:gd name="connsiteX16" fmla="*/ 232783 w 342900"/>
              <a:gd name="connsiteY16" fmla="*/ 108960 h 342900"/>
              <a:gd name="connsiteX17" fmla="*/ 252988 w 342900"/>
              <a:gd name="connsiteY17" fmla="*/ 108960 h 342900"/>
              <a:gd name="connsiteX18" fmla="*/ 252988 w 342900"/>
              <a:gd name="connsiteY18" fmla="*/ 12916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2900" h="342900">
                <a:moveTo>
                  <a:pt x="61913" y="0"/>
                </a:moveTo>
                <a:cubicBezTo>
                  <a:pt x="27719" y="0"/>
                  <a:pt x="0" y="27719"/>
                  <a:pt x="0" y="61913"/>
                </a:cubicBezTo>
                <a:lnTo>
                  <a:pt x="0" y="280988"/>
                </a:lnTo>
                <a:cubicBezTo>
                  <a:pt x="0" y="315180"/>
                  <a:pt x="27719" y="342900"/>
                  <a:pt x="61913" y="342900"/>
                </a:cubicBezTo>
                <a:lnTo>
                  <a:pt x="280988" y="342900"/>
                </a:lnTo>
                <a:cubicBezTo>
                  <a:pt x="315180" y="342900"/>
                  <a:pt x="342900" y="315180"/>
                  <a:pt x="342900" y="280988"/>
                </a:cubicBezTo>
                <a:lnTo>
                  <a:pt x="342900" y="61913"/>
                </a:lnTo>
                <a:cubicBezTo>
                  <a:pt x="342900" y="27719"/>
                  <a:pt x="315180" y="0"/>
                  <a:pt x="280988" y="0"/>
                </a:cubicBezTo>
                <a:lnTo>
                  <a:pt x="61913" y="0"/>
                </a:lnTo>
                <a:close/>
                <a:moveTo>
                  <a:pt x="252988" y="129165"/>
                </a:moveTo>
                <a:lnTo>
                  <a:pt x="157738" y="224411"/>
                </a:lnTo>
                <a:cubicBezTo>
                  <a:pt x="152158" y="229991"/>
                  <a:pt x="143111" y="229991"/>
                  <a:pt x="137533" y="224411"/>
                </a:cubicBezTo>
                <a:lnTo>
                  <a:pt x="99360" y="186239"/>
                </a:lnTo>
                <a:cubicBezTo>
                  <a:pt x="93781" y="180659"/>
                  <a:pt x="93781" y="171612"/>
                  <a:pt x="99360" y="166034"/>
                </a:cubicBezTo>
                <a:cubicBezTo>
                  <a:pt x="104940" y="160454"/>
                  <a:pt x="113986" y="160454"/>
                  <a:pt x="119566" y="166034"/>
                </a:cubicBezTo>
                <a:lnTo>
                  <a:pt x="147636" y="194102"/>
                </a:lnTo>
                <a:lnTo>
                  <a:pt x="232783" y="108960"/>
                </a:lnTo>
                <a:cubicBezTo>
                  <a:pt x="238363" y="103380"/>
                  <a:pt x="247408" y="103380"/>
                  <a:pt x="252988" y="108960"/>
                </a:cubicBezTo>
                <a:cubicBezTo>
                  <a:pt x="258568" y="114540"/>
                  <a:pt x="258568" y="123586"/>
                  <a:pt x="252988" y="129165"/>
                </a:cubicBezTo>
                <a:close/>
              </a:path>
            </a:pathLst>
          </a:custGeom>
          <a:gradFill flip="none" rotWithShape="1">
            <a:gsLst>
              <a:gs pos="0">
                <a:srgbClr val="9BF00B"/>
              </a:gs>
              <a:gs pos="100000">
                <a:srgbClr val="107C10"/>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193620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0"/>
                                      </p:stCondLst>
                                      <p:childTnLst>
                                        <p:animMotion origin="layout" path="M 2.77556E-17 -3.7037E-6 L 2.77556E-17 0.02616 " pathEditMode="relative" rAng="0" ptsTypes="AA">
                                          <p:cBhvr>
                                            <p:cTn id="9" dur="500" spd="-100000" fill="hold"/>
                                            <p:tgtEl>
                                              <p:spTgt spid="2"/>
                                            </p:tgtEl>
                                            <p:attrNameLst>
                                              <p:attrName>ppt_x</p:attrName>
                                              <p:attrName>ppt_y</p:attrName>
                                            </p:attrNameLst>
                                          </p:cBhvr>
                                          <p:rCtr x="0" y="1296"/>
                                        </p:animMotion>
                                      </p:childTnLst>
                                    </p:cTn>
                                  </p:par>
                                  <p:par>
                                    <p:cTn id="10" presetID="23" presetClass="entr" presetSubtype="16" fill="hold" grpId="0" nodeType="withEffect">
                                      <p:stCondLst>
                                        <p:cond delay="200"/>
                                      </p:stCondLst>
                                      <p:childTnLst>
                                        <p:set>
                                          <p:cBhvr>
                                            <p:cTn id="11" dur="1" fill="hold">
                                              <p:stCondLst>
                                                <p:cond delay="0"/>
                                              </p:stCondLst>
                                            </p:cTn>
                                            <p:tgtEl>
                                              <p:spTgt spid="4"/>
                                            </p:tgtEl>
                                            <p:attrNameLst>
                                              <p:attrName>style.visibility</p:attrName>
                                            </p:attrNameLst>
                                          </p:cBhvr>
                                          <p:to>
                                            <p:strVal val="visible"/>
                                          </p:to>
                                        </p:set>
                                        <p:anim calcmode="lin" valueType="num">
                                          <p:cBhvr>
                                            <p:cTn id="12" dur="250" fill="hold"/>
                                            <p:tgtEl>
                                              <p:spTgt spid="4"/>
                                            </p:tgtEl>
                                            <p:attrNameLst>
                                              <p:attrName>ppt_w</p:attrName>
                                            </p:attrNameLst>
                                          </p:cBhvr>
                                          <p:tavLst>
                                            <p:tav tm="0">
                                              <p:val>
                                                <p:fltVal val="0"/>
                                              </p:val>
                                            </p:tav>
                                            <p:tav tm="100000">
                                              <p:val>
                                                <p:strVal val="#ppt_w"/>
                                              </p:val>
                                            </p:tav>
                                          </p:tavLst>
                                        </p:anim>
                                        <p:anim calcmode="lin" valueType="num">
                                          <p:cBhvr>
                                            <p:cTn id="13" dur="250" fill="hold"/>
                                            <p:tgtEl>
                                              <p:spTgt spid="4"/>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200"/>
                                      </p:stCondLst>
                                      <p:childTnLst>
                                        <p:animScale p14:bounceEnd="99000">
                                          <p:cBhvr>
                                            <p:cTn id="15" dur="1000" fill="hold"/>
                                            <p:tgtEl>
                                              <p:spTgt spid="4"/>
                                            </p:tgtEl>
                                          </p:cBhvr>
                                          <p:by x="110000" y="110000"/>
                                        </p:animScale>
                                      </p:childTnLst>
                                    </p:cTn>
                                  </p:par>
                                  <p:par>
                                    <p:cTn id="16" presetID="6" presetClass="emph" presetSubtype="0" fill="hold" grpId="2" nodeType="withEffect">
                                      <p:stCondLst>
                                        <p:cond delay="200"/>
                                      </p:stCondLst>
                                      <p:childTnLst>
                                        <p:animScale>
                                          <p:cBhvr>
                                            <p:cTn id="17" dur="250" fill="hold"/>
                                            <p:tgtEl>
                                              <p:spTgt spid="4"/>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35" presetClass="path" presetSubtype="0" decel="100000" fill="hold" grpId="1" nodeType="withEffect">
                                      <p:stCondLst>
                                        <p:cond delay="0"/>
                                      </p:stCondLst>
                                      <p:childTnLst>
                                        <p:animMotion origin="layout" path="M 2.77556E-17 -3.7037E-6 L 2.77556E-17 0.02616 " pathEditMode="relative" rAng="0" ptsTypes="AA">
                                          <p:cBhvr>
                                            <p:cTn id="24" dur="500" spd="-100000" fill="hold"/>
                                            <p:tgtEl>
                                              <p:spTgt spid="5"/>
                                            </p:tgtEl>
                                            <p:attrNameLst>
                                              <p:attrName>ppt_x</p:attrName>
                                              <p:attrName>ppt_y</p:attrName>
                                            </p:attrNameLst>
                                          </p:cBhvr>
                                          <p:rCtr x="0" y="1296"/>
                                        </p:animMotion>
                                      </p:childTnLst>
                                    </p:cTn>
                                  </p:par>
                                  <p:par>
                                    <p:cTn id="25" presetID="23" presetClass="entr" presetSubtype="16" fill="hold" grpId="0" nodeType="withEffect">
                                      <p:stCondLst>
                                        <p:cond delay="200"/>
                                      </p:stCondLst>
                                      <p:childTnLst>
                                        <p:set>
                                          <p:cBhvr>
                                            <p:cTn id="26" dur="1" fill="hold">
                                              <p:stCondLst>
                                                <p:cond delay="0"/>
                                              </p:stCondLst>
                                            </p:cTn>
                                            <p:tgtEl>
                                              <p:spTgt spid="6"/>
                                            </p:tgtEl>
                                            <p:attrNameLst>
                                              <p:attrName>style.visibility</p:attrName>
                                            </p:attrNameLst>
                                          </p:cBhvr>
                                          <p:to>
                                            <p:strVal val="visible"/>
                                          </p:to>
                                        </p:set>
                                        <p:anim calcmode="lin" valueType="num">
                                          <p:cBhvr>
                                            <p:cTn id="27" dur="250" fill="hold"/>
                                            <p:tgtEl>
                                              <p:spTgt spid="6"/>
                                            </p:tgtEl>
                                            <p:attrNameLst>
                                              <p:attrName>ppt_w</p:attrName>
                                            </p:attrNameLst>
                                          </p:cBhvr>
                                          <p:tavLst>
                                            <p:tav tm="0">
                                              <p:val>
                                                <p:fltVal val="0"/>
                                              </p:val>
                                            </p:tav>
                                            <p:tav tm="100000">
                                              <p:val>
                                                <p:strVal val="#ppt_w"/>
                                              </p:val>
                                            </p:tav>
                                          </p:tavLst>
                                        </p:anim>
                                        <p:anim calcmode="lin" valueType="num">
                                          <p:cBhvr>
                                            <p:cTn id="28" dur="250" fill="hold"/>
                                            <p:tgtEl>
                                              <p:spTgt spid="6"/>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200"/>
                                      </p:stCondLst>
                                      <p:childTnLst>
                                        <p:animScale p14:bounceEnd="99000">
                                          <p:cBhvr>
                                            <p:cTn id="30" dur="1000" fill="hold"/>
                                            <p:tgtEl>
                                              <p:spTgt spid="6"/>
                                            </p:tgtEl>
                                          </p:cBhvr>
                                          <p:by x="110000" y="110000"/>
                                        </p:animScale>
                                      </p:childTnLst>
                                    </p:cTn>
                                  </p:par>
                                  <p:par>
                                    <p:cTn id="31" presetID="6" presetClass="emph" presetSubtype="0" fill="hold" grpId="2" nodeType="withEffect">
                                      <p:stCondLst>
                                        <p:cond delay="200"/>
                                      </p:stCondLst>
                                      <p:childTnLst>
                                        <p:animScale>
                                          <p:cBhvr>
                                            <p:cTn id="32"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4" grpId="2" animBg="1"/>
          <p:bldP spid="5" grpId="0" animBg="1"/>
          <p:bldP spid="5" grpId="1" animBg="1"/>
          <p:bldP spid="6" grpId="0" animBg="1"/>
          <p:bldP spid="6" grpId="1" animBg="1"/>
          <p:bldP spid="6"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0"/>
                                      </p:stCondLst>
                                      <p:childTnLst>
                                        <p:animMotion origin="layout" path="M 2.77556E-17 -3.7037E-6 L 2.77556E-17 0.02616 " pathEditMode="relative" rAng="0" ptsTypes="AA">
                                          <p:cBhvr>
                                            <p:cTn id="9" dur="500" spd="-100000" fill="hold"/>
                                            <p:tgtEl>
                                              <p:spTgt spid="2"/>
                                            </p:tgtEl>
                                            <p:attrNameLst>
                                              <p:attrName>ppt_x</p:attrName>
                                              <p:attrName>ppt_y</p:attrName>
                                            </p:attrNameLst>
                                          </p:cBhvr>
                                          <p:rCtr x="0" y="1296"/>
                                        </p:animMotion>
                                      </p:childTnLst>
                                    </p:cTn>
                                  </p:par>
                                  <p:par>
                                    <p:cTn id="10" presetID="23" presetClass="entr" presetSubtype="16" fill="hold" grpId="0" nodeType="withEffect">
                                      <p:stCondLst>
                                        <p:cond delay="200"/>
                                      </p:stCondLst>
                                      <p:childTnLst>
                                        <p:set>
                                          <p:cBhvr>
                                            <p:cTn id="11" dur="1" fill="hold">
                                              <p:stCondLst>
                                                <p:cond delay="0"/>
                                              </p:stCondLst>
                                            </p:cTn>
                                            <p:tgtEl>
                                              <p:spTgt spid="4"/>
                                            </p:tgtEl>
                                            <p:attrNameLst>
                                              <p:attrName>style.visibility</p:attrName>
                                            </p:attrNameLst>
                                          </p:cBhvr>
                                          <p:to>
                                            <p:strVal val="visible"/>
                                          </p:to>
                                        </p:set>
                                        <p:anim calcmode="lin" valueType="num">
                                          <p:cBhvr>
                                            <p:cTn id="12" dur="250" fill="hold"/>
                                            <p:tgtEl>
                                              <p:spTgt spid="4"/>
                                            </p:tgtEl>
                                            <p:attrNameLst>
                                              <p:attrName>ppt_w</p:attrName>
                                            </p:attrNameLst>
                                          </p:cBhvr>
                                          <p:tavLst>
                                            <p:tav tm="0">
                                              <p:val>
                                                <p:fltVal val="0"/>
                                              </p:val>
                                            </p:tav>
                                            <p:tav tm="100000">
                                              <p:val>
                                                <p:strVal val="#ppt_w"/>
                                              </p:val>
                                            </p:tav>
                                          </p:tavLst>
                                        </p:anim>
                                        <p:anim calcmode="lin" valueType="num">
                                          <p:cBhvr>
                                            <p:cTn id="13" dur="250" fill="hold"/>
                                            <p:tgtEl>
                                              <p:spTgt spid="4"/>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200"/>
                                      </p:stCondLst>
                                      <p:childTnLst>
                                        <p:animScale>
                                          <p:cBhvr>
                                            <p:cTn id="15" dur="1000" fill="hold"/>
                                            <p:tgtEl>
                                              <p:spTgt spid="4"/>
                                            </p:tgtEl>
                                          </p:cBhvr>
                                          <p:by x="110000" y="110000"/>
                                        </p:animScale>
                                      </p:childTnLst>
                                    </p:cTn>
                                  </p:par>
                                  <p:par>
                                    <p:cTn id="16" presetID="6" presetClass="emph" presetSubtype="0" fill="hold" grpId="2" nodeType="withEffect">
                                      <p:stCondLst>
                                        <p:cond delay="200"/>
                                      </p:stCondLst>
                                      <p:childTnLst>
                                        <p:animScale>
                                          <p:cBhvr>
                                            <p:cTn id="17" dur="250" fill="hold"/>
                                            <p:tgtEl>
                                              <p:spTgt spid="4"/>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35" presetClass="path" presetSubtype="0" decel="100000" fill="hold" grpId="1" nodeType="withEffect">
                                      <p:stCondLst>
                                        <p:cond delay="0"/>
                                      </p:stCondLst>
                                      <p:childTnLst>
                                        <p:animMotion origin="layout" path="M 2.77556E-17 -3.7037E-6 L 2.77556E-17 0.02616 " pathEditMode="relative" rAng="0" ptsTypes="AA">
                                          <p:cBhvr>
                                            <p:cTn id="24" dur="500" spd="-100000" fill="hold"/>
                                            <p:tgtEl>
                                              <p:spTgt spid="5"/>
                                            </p:tgtEl>
                                            <p:attrNameLst>
                                              <p:attrName>ppt_x</p:attrName>
                                              <p:attrName>ppt_y</p:attrName>
                                            </p:attrNameLst>
                                          </p:cBhvr>
                                          <p:rCtr x="0" y="1296"/>
                                        </p:animMotion>
                                      </p:childTnLst>
                                    </p:cTn>
                                  </p:par>
                                  <p:par>
                                    <p:cTn id="25" presetID="23" presetClass="entr" presetSubtype="16" fill="hold" grpId="0" nodeType="withEffect">
                                      <p:stCondLst>
                                        <p:cond delay="200"/>
                                      </p:stCondLst>
                                      <p:childTnLst>
                                        <p:set>
                                          <p:cBhvr>
                                            <p:cTn id="26" dur="1" fill="hold">
                                              <p:stCondLst>
                                                <p:cond delay="0"/>
                                              </p:stCondLst>
                                            </p:cTn>
                                            <p:tgtEl>
                                              <p:spTgt spid="6"/>
                                            </p:tgtEl>
                                            <p:attrNameLst>
                                              <p:attrName>style.visibility</p:attrName>
                                            </p:attrNameLst>
                                          </p:cBhvr>
                                          <p:to>
                                            <p:strVal val="visible"/>
                                          </p:to>
                                        </p:set>
                                        <p:anim calcmode="lin" valueType="num">
                                          <p:cBhvr>
                                            <p:cTn id="27" dur="250" fill="hold"/>
                                            <p:tgtEl>
                                              <p:spTgt spid="6"/>
                                            </p:tgtEl>
                                            <p:attrNameLst>
                                              <p:attrName>ppt_w</p:attrName>
                                            </p:attrNameLst>
                                          </p:cBhvr>
                                          <p:tavLst>
                                            <p:tav tm="0">
                                              <p:val>
                                                <p:fltVal val="0"/>
                                              </p:val>
                                            </p:tav>
                                            <p:tav tm="100000">
                                              <p:val>
                                                <p:strVal val="#ppt_w"/>
                                              </p:val>
                                            </p:tav>
                                          </p:tavLst>
                                        </p:anim>
                                        <p:anim calcmode="lin" valueType="num">
                                          <p:cBhvr>
                                            <p:cTn id="28" dur="250" fill="hold"/>
                                            <p:tgtEl>
                                              <p:spTgt spid="6"/>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200"/>
                                      </p:stCondLst>
                                      <p:childTnLst>
                                        <p:animScale>
                                          <p:cBhvr>
                                            <p:cTn id="30" dur="1000" fill="hold"/>
                                            <p:tgtEl>
                                              <p:spTgt spid="6"/>
                                            </p:tgtEl>
                                          </p:cBhvr>
                                          <p:by x="110000" y="110000"/>
                                        </p:animScale>
                                      </p:childTnLst>
                                    </p:cTn>
                                  </p:par>
                                  <p:par>
                                    <p:cTn id="31" presetID="6" presetClass="emph" presetSubtype="0" fill="hold" grpId="2" nodeType="withEffect">
                                      <p:stCondLst>
                                        <p:cond delay="200"/>
                                      </p:stCondLst>
                                      <p:childTnLst>
                                        <p:animScale>
                                          <p:cBhvr>
                                            <p:cTn id="32"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4" grpId="2" animBg="1"/>
          <p:bldP spid="5" grpId="0" animBg="1"/>
          <p:bldP spid="5" grpId="1" animBg="1"/>
          <p:bldP spid="6" grpId="0" animBg="1"/>
          <p:bldP spid="6" grpId="1" animBg="1"/>
          <p:bldP spid="6" grpId="2"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6AEB22-2B5E-6A7D-038A-1A0EB19427FE}"/>
              </a:ext>
            </a:extLst>
          </p:cNvPr>
          <p:cNvSpPr>
            <a:spLocks noGrp="1"/>
          </p:cNvSpPr>
          <p:nvPr>
            <p:ph type="title"/>
          </p:nvPr>
        </p:nvSpPr>
        <p:spPr>
          <a:xfrm>
            <a:off x="588263" y="457200"/>
            <a:ext cx="11018520" cy="553998"/>
          </a:xfrm>
        </p:spPr>
        <p:txBody>
          <a:bodyPr/>
          <a:lstStyle/>
          <a:p>
            <a:r>
              <a:rPr lang="en-US" dirty="0"/>
              <a:t>Cost Estimation</a:t>
            </a:r>
          </a:p>
        </p:txBody>
      </p:sp>
      <p:sp>
        <p:nvSpPr>
          <p:cNvPr id="6" name="Content Placeholder 5">
            <a:extLst>
              <a:ext uri="{FF2B5EF4-FFF2-40B4-BE49-F238E27FC236}">
                <a16:creationId xmlns:a16="http://schemas.microsoft.com/office/drawing/2014/main" id="{26E2A72C-679C-D1BE-7A8B-F493DD75E82B}"/>
              </a:ext>
            </a:extLst>
          </p:cNvPr>
          <p:cNvSpPr>
            <a:spLocks noGrp="1"/>
          </p:cNvSpPr>
          <p:nvPr>
            <p:ph sz="quarter" idx="10"/>
          </p:nvPr>
        </p:nvSpPr>
        <p:spPr>
          <a:xfrm>
            <a:off x="901700" y="1280887"/>
            <a:ext cx="11018838" cy="4130361"/>
          </a:xfrm>
        </p:spPr>
        <p:txBody>
          <a:bodyPr/>
          <a:lstStyle/>
          <a:p>
            <a:pPr marL="0" indent="0">
              <a:buNone/>
            </a:pPr>
            <a:r>
              <a:rPr lang="en-GB" sz="2200" dirty="0"/>
              <a:t>Pricing varies per region and usage, so it isn't possible to predict exact costs for your usage. </a:t>
            </a:r>
          </a:p>
          <a:p>
            <a:r>
              <a:rPr lang="en-GB" sz="2200" dirty="0"/>
              <a:t>Azure App Service: Basic Tier with 1 CPU core, 1.75 GB RAM. Pricing per hour. </a:t>
            </a:r>
            <a:r>
              <a:rPr lang="en-IN" sz="2200" dirty="0">
                <a:hlinkClick r:id="rId3">
                  <a:extLst>
                    <a:ext uri="{A12FA001-AC4F-418D-AE19-62706E023703}">
                      <ahyp:hlinkClr xmlns:ahyp="http://schemas.microsoft.com/office/drawing/2018/hyperlinkcolor" val="tx"/>
                    </a:ext>
                  </a:extLst>
                </a:hlinkClick>
              </a:rPr>
              <a:t>Pricing</a:t>
            </a:r>
            <a:endParaRPr lang="en-GB" sz="2200" dirty="0"/>
          </a:p>
          <a:p>
            <a:r>
              <a:rPr lang="en-GB" sz="2200" dirty="0"/>
              <a:t>Azure OpenAI: Standard tier, GPT and Ada models. Pricing per 1K tokens used, and at least 1K tokens are used per question. </a:t>
            </a:r>
            <a:r>
              <a:rPr lang="en-IN" sz="2200" dirty="0">
                <a:hlinkClick r:id="rId4">
                  <a:extLst>
                    <a:ext uri="{A12FA001-AC4F-418D-AE19-62706E023703}">
                      <ahyp:hlinkClr xmlns:ahyp="http://schemas.microsoft.com/office/drawing/2018/hyperlinkcolor" val="tx"/>
                    </a:ext>
                  </a:extLst>
                </a:hlinkClick>
              </a:rPr>
              <a:t>Pricing</a:t>
            </a:r>
            <a:endParaRPr lang="en-GB" sz="2200" dirty="0"/>
          </a:p>
          <a:p>
            <a:r>
              <a:rPr lang="en-GB" sz="2200" dirty="0"/>
              <a:t>Azure AI Document Intelligence: SO (Standard) tier using pre-built layout. Pricing per document page, sample documents have 261 pages total. </a:t>
            </a:r>
            <a:r>
              <a:rPr lang="en-IN" sz="1600" b="0" i="0" dirty="0">
                <a:solidFill>
                  <a:srgbClr val="1F2328"/>
                </a:solidFill>
                <a:effectLst/>
                <a:latin typeface="-apple-system"/>
              </a:rPr>
              <a:t> </a:t>
            </a:r>
            <a:r>
              <a:rPr lang="en-IN" sz="2200" dirty="0">
                <a:hlinkClick r:id="rId5">
                  <a:extLst>
                    <a:ext uri="{A12FA001-AC4F-418D-AE19-62706E023703}">
                      <ahyp:hlinkClr xmlns:ahyp="http://schemas.microsoft.com/office/drawing/2018/hyperlinkcolor" val="tx"/>
                    </a:ext>
                  </a:extLst>
                </a:hlinkClick>
              </a:rPr>
              <a:t>Pricing</a:t>
            </a:r>
            <a:endParaRPr lang="en-GB" sz="2200" dirty="0"/>
          </a:p>
          <a:p>
            <a:r>
              <a:rPr lang="en-GB" sz="2200" dirty="0"/>
              <a:t>Azure AI Search: Standard tier, 1 replica, free level of semantic search. </a:t>
            </a:r>
            <a:r>
              <a:rPr lang="en-IN" sz="2200" dirty="0">
                <a:hlinkClick r:id="rId6">
                  <a:extLst>
                    <a:ext uri="{A12FA001-AC4F-418D-AE19-62706E023703}">
                      <ahyp:hlinkClr xmlns:ahyp="http://schemas.microsoft.com/office/drawing/2018/hyperlinkcolor" val="tx"/>
                    </a:ext>
                  </a:extLst>
                </a:hlinkClick>
              </a:rPr>
              <a:t>Pricing</a:t>
            </a:r>
            <a:r>
              <a:rPr lang="en-GB" sz="2200" dirty="0"/>
              <a:t> per hour.</a:t>
            </a:r>
          </a:p>
          <a:p>
            <a:r>
              <a:rPr lang="en-GB" sz="2200" dirty="0"/>
              <a:t>Azure Blob Storage: Standard tier with ZRS (Zone-redundant storage). Pricing per storage and read operations.</a:t>
            </a:r>
            <a:r>
              <a:rPr lang="en-IN" sz="1600" b="0" i="0" u="sng" dirty="0">
                <a:effectLst/>
                <a:latin typeface="-apple-system"/>
                <a:hlinkClick r:id="rId7"/>
              </a:rPr>
              <a:t> </a:t>
            </a:r>
            <a:r>
              <a:rPr lang="en-IN" sz="2200" dirty="0">
                <a:hlinkClick r:id="rId7">
                  <a:extLst>
                    <a:ext uri="{A12FA001-AC4F-418D-AE19-62706E023703}">
                      <ahyp:hlinkClr xmlns:ahyp="http://schemas.microsoft.com/office/drawing/2018/hyperlinkcolor" val="tx"/>
                    </a:ext>
                  </a:extLst>
                </a:hlinkClick>
              </a:rPr>
              <a:t>Pricing</a:t>
            </a:r>
            <a:endParaRPr lang="en-GB" sz="2200" dirty="0"/>
          </a:p>
          <a:p>
            <a:r>
              <a:rPr lang="en-GB" sz="2200" dirty="0"/>
              <a:t>Azure Monitor: Pay-as-you-go tier. Costs based on data ingested. </a:t>
            </a:r>
            <a:r>
              <a:rPr lang="en-IN" sz="2200" dirty="0">
                <a:hlinkClick r:id="rId8">
                  <a:extLst>
                    <a:ext uri="{A12FA001-AC4F-418D-AE19-62706E023703}">
                      <ahyp:hlinkClr xmlns:ahyp="http://schemas.microsoft.com/office/drawing/2018/hyperlinkcolor" val="tx"/>
                    </a:ext>
                  </a:extLst>
                </a:hlinkClick>
              </a:rPr>
              <a:t>Pricing</a:t>
            </a:r>
            <a:endParaRPr lang="en-GB" sz="2200" dirty="0"/>
          </a:p>
        </p:txBody>
      </p:sp>
    </p:spTree>
    <p:extLst>
      <p:ext uri="{BB962C8B-B14F-4D97-AF65-F5344CB8AC3E}">
        <p14:creationId xmlns:p14="http://schemas.microsoft.com/office/powerpoint/2010/main" val="3647885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6AEB22-2B5E-6A7D-038A-1A0EB19427FE}"/>
              </a:ext>
            </a:extLst>
          </p:cNvPr>
          <p:cNvSpPr>
            <a:spLocks noGrp="1"/>
          </p:cNvSpPr>
          <p:nvPr>
            <p:ph type="title"/>
          </p:nvPr>
        </p:nvSpPr>
        <p:spPr>
          <a:xfrm>
            <a:off x="588263" y="457200"/>
            <a:ext cx="11018520" cy="553998"/>
          </a:xfrm>
        </p:spPr>
        <p:txBody>
          <a:bodyPr/>
          <a:lstStyle/>
          <a:p>
            <a:r>
              <a:rPr lang="en-US" dirty="0"/>
              <a:t>Customer Stories</a:t>
            </a:r>
          </a:p>
        </p:txBody>
      </p:sp>
      <p:sp>
        <p:nvSpPr>
          <p:cNvPr id="6" name="Content Placeholder 5">
            <a:extLst>
              <a:ext uri="{FF2B5EF4-FFF2-40B4-BE49-F238E27FC236}">
                <a16:creationId xmlns:a16="http://schemas.microsoft.com/office/drawing/2014/main" id="{26E2A72C-679C-D1BE-7A8B-F493DD75E82B}"/>
              </a:ext>
            </a:extLst>
          </p:cNvPr>
          <p:cNvSpPr>
            <a:spLocks noGrp="1"/>
          </p:cNvSpPr>
          <p:nvPr>
            <p:ph sz="quarter" idx="10"/>
          </p:nvPr>
        </p:nvSpPr>
        <p:spPr>
          <a:xfrm>
            <a:off x="901700" y="1280887"/>
            <a:ext cx="11018838" cy="4333494"/>
          </a:xfrm>
        </p:spPr>
        <p:txBody>
          <a:bodyPr/>
          <a:lstStyle/>
          <a:p>
            <a:r>
              <a:rPr lang="en-GB" sz="2200" dirty="0"/>
              <a:t>Serving customers 78% faster: VOCALLS’ </a:t>
            </a:r>
            <a:r>
              <a:rPr lang="en-GB" sz="2200" dirty="0" err="1"/>
              <a:t>voicebots</a:t>
            </a:r>
            <a:r>
              <a:rPr lang="en-GB" sz="2200" dirty="0"/>
              <a:t> supercharge call handing with Azure OpenAI </a:t>
            </a:r>
            <a:r>
              <a:rPr lang="en-GB" sz="2200" dirty="0">
                <a:hlinkClick r:id="rId3"/>
              </a:rPr>
              <a:t>https://customers.microsoft.com/en-us/story/1725778377710136622-vocalls-azure-telecommunications-en-czechia</a:t>
            </a:r>
            <a:endParaRPr lang="en-GB" sz="2200" dirty="0"/>
          </a:p>
          <a:p>
            <a:pPr marL="0" indent="0">
              <a:buNone/>
            </a:pPr>
            <a:endParaRPr lang="en-GB" sz="2200" dirty="0"/>
          </a:p>
          <a:p>
            <a:r>
              <a:rPr lang="en-GB" sz="2200" dirty="0"/>
              <a:t>Connecting with 500 million passionate fans worldwide </a:t>
            </a:r>
            <a:r>
              <a:rPr lang="en-GB" sz="2200" dirty="0">
                <a:hlinkClick r:id="rId4"/>
              </a:rPr>
              <a:t>https://customers.microsoft.com/en-us/story/real-madrid</a:t>
            </a:r>
            <a:endParaRPr lang="en-GB" sz="2200" dirty="0"/>
          </a:p>
          <a:p>
            <a:pPr marL="0" indent="0">
              <a:buNone/>
            </a:pPr>
            <a:endParaRPr lang="en-GB" sz="2200" dirty="0"/>
          </a:p>
          <a:p>
            <a:r>
              <a:rPr lang="en-GB" sz="2200" dirty="0"/>
              <a:t>Our in-house Azure-based search engine is equipped with AI and semantic capabilities to index terabytes of data across various heterogeneous data sources—thereby democratizing Beiersdorf’s R&amp;D knowledge among our research scientists. </a:t>
            </a:r>
            <a:r>
              <a:rPr lang="en-GB" sz="2200" dirty="0">
                <a:hlinkClick r:id="rId5"/>
              </a:rPr>
              <a:t>https://customers.microsoft.com/en-us/story/1552642769228088273-Beiersdorf-consumer-goods-azure-cognitive-search</a:t>
            </a:r>
            <a:endParaRPr lang="en-GB" sz="2200" dirty="0"/>
          </a:p>
        </p:txBody>
      </p:sp>
    </p:spTree>
    <p:extLst>
      <p:ext uri="{BB962C8B-B14F-4D97-AF65-F5344CB8AC3E}">
        <p14:creationId xmlns:p14="http://schemas.microsoft.com/office/powerpoint/2010/main" val="1794436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9C72AE9-C9E9-83C6-232D-C574CEBA3E9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75973" y="1892694"/>
            <a:ext cx="2510634" cy="2510634"/>
          </a:xfrm>
          <a:prstGeom prst="rect">
            <a:avLst/>
          </a:prstGeom>
        </p:spPr>
      </p:pic>
      <p:sp>
        <p:nvSpPr>
          <p:cNvPr id="3" name="Title 2">
            <a:extLst>
              <a:ext uri="{FF2B5EF4-FFF2-40B4-BE49-F238E27FC236}">
                <a16:creationId xmlns:a16="http://schemas.microsoft.com/office/drawing/2014/main" id="{9AD23085-84CB-F6EB-EF99-F131B7E5FFAB}"/>
              </a:ext>
            </a:extLst>
          </p:cNvPr>
          <p:cNvSpPr>
            <a:spLocks noGrp="1"/>
          </p:cNvSpPr>
          <p:nvPr>
            <p:ph type="title"/>
          </p:nvPr>
        </p:nvSpPr>
        <p:spPr/>
        <p:txBody>
          <a:bodyPr/>
          <a:lstStyle/>
          <a:p>
            <a:r>
              <a:rPr lang="en-US">
                <a:cs typeface="Segoe UI"/>
              </a:rPr>
              <a:t>Thank you</a:t>
            </a:r>
            <a:endParaRPr lang="en-US"/>
          </a:p>
        </p:txBody>
      </p:sp>
      <p:sp>
        <p:nvSpPr>
          <p:cNvPr id="13" name="TextBox 12">
            <a:extLst>
              <a:ext uri="{FF2B5EF4-FFF2-40B4-BE49-F238E27FC236}">
                <a16:creationId xmlns:a16="http://schemas.microsoft.com/office/drawing/2014/main" id="{3DEE8ADE-1759-0E64-2D8E-CA0422185E62}"/>
              </a:ext>
            </a:extLst>
          </p:cNvPr>
          <p:cNvSpPr txBox="1"/>
          <p:nvPr/>
        </p:nvSpPr>
        <p:spPr>
          <a:xfrm>
            <a:off x="3226004" y="4565196"/>
            <a:ext cx="1610569" cy="400110"/>
          </a:xfrm>
          <a:prstGeom prst="rect">
            <a:avLst/>
          </a:prstGeom>
          <a:noFill/>
        </p:spPr>
        <p:txBody>
          <a:bodyPr wrap="square">
            <a:spAutoFit/>
          </a:bodyPr>
          <a:lstStyle/>
          <a:p>
            <a:pPr marL="0" indent="0">
              <a:buNone/>
            </a:pPr>
            <a:r>
              <a:rPr lang="en-US" sz="2000">
                <a:solidFill>
                  <a:schemeClr val="bg1"/>
                </a:solidFill>
              </a:rPr>
              <a:t>Microsoft AI</a:t>
            </a:r>
          </a:p>
        </p:txBody>
      </p:sp>
    </p:spTree>
    <p:extLst>
      <p:ext uri="{BB962C8B-B14F-4D97-AF65-F5344CB8AC3E}">
        <p14:creationId xmlns:p14="http://schemas.microsoft.com/office/powerpoint/2010/main" val="19292319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75DC8F6-6D4B-D9D4-80E1-942043AB699D}"/>
              </a:ext>
            </a:extLst>
          </p:cNvPr>
          <p:cNvSpPr txBox="1">
            <a:spLocks noGrp="1"/>
          </p:cNvSpPr>
          <p:nvPr>
            <p:ph type="title" idx="4294967295"/>
          </p:nvPr>
        </p:nvSpPr>
        <p:spPr>
          <a:xfrm>
            <a:off x="917808" y="2321005"/>
            <a:ext cx="3912517" cy="221599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The AI technology </a:t>
            </a:r>
            <a:b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br>
            <a:r>
              <a:rPr kumimoji="0" lang="en-US" sz="4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is </a:t>
            </a:r>
            <a:r>
              <a:rPr kumimoji="0" lang="en-US" sz="4800" b="0" i="0" u="none" strike="noStrike" kern="1200" cap="none" spc="-50" normalizeH="0" baseline="0" noProof="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rPr>
              <a:t>here</a:t>
            </a:r>
          </a:p>
        </p:txBody>
      </p:sp>
      <p:grpSp>
        <p:nvGrpSpPr>
          <p:cNvPr id="20" name="Group 19" descr="5 headlines focused on OpenAI and Microsoft product integrations; Forbes article titles 'What ChatGPT and Generative AI mean for your buiness': CNN Business 'real estate agents say they can't imagine working without ChatGPT now'; Venture beat headline stating 'Microsoft gives businesses a GPT boost in Teams and Viva Sales'; USA Today article titled ' New Bing with ChatGPT brings the power of AI to Microsoft's signature search engine'; Conputerworld headline 'Microsoft's new Teams Premium tier integrates with OpenAI's GPT-3.5' and finally the Verge article titled 'Microsoft launches Azure OpenAI service with ChatGPT coming soon'.">
            <a:extLst>
              <a:ext uri="{FF2B5EF4-FFF2-40B4-BE49-F238E27FC236}">
                <a16:creationId xmlns:a16="http://schemas.microsoft.com/office/drawing/2014/main" id="{2B569191-967C-3AE2-00F6-8A47112BBCF4}"/>
              </a:ext>
            </a:extLst>
          </p:cNvPr>
          <p:cNvGrpSpPr/>
          <p:nvPr/>
        </p:nvGrpSpPr>
        <p:grpSpPr>
          <a:xfrm>
            <a:off x="5634939" y="1082620"/>
            <a:ext cx="5890548" cy="4692759"/>
            <a:chOff x="5634939" y="663843"/>
            <a:chExt cx="5890548" cy="4692759"/>
          </a:xfrm>
        </p:grpSpPr>
        <p:pic>
          <p:nvPicPr>
            <p:cNvPr id="7" name="Picture 6">
              <a:extLst>
                <a:ext uri="{FF2B5EF4-FFF2-40B4-BE49-F238E27FC236}">
                  <a16:creationId xmlns:a16="http://schemas.microsoft.com/office/drawing/2014/main" id="{96A4A892-BA14-5EAE-60BA-2D1F7BD64E29}"/>
                </a:ext>
              </a:extLst>
            </p:cNvPr>
            <p:cNvPicPr>
              <a:picLocks noChangeAspect="1"/>
            </p:cNvPicPr>
            <p:nvPr/>
          </p:nvPicPr>
          <p:blipFill rotWithShape="1">
            <a:blip r:embed="rId3"/>
            <a:srcRect b="-12408"/>
            <a:stretch/>
          </p:blipFill>
          <p:spPr>
            <a:xfrm>
              <a:off x="5634941" y="3699441"/>
              <a:ext cx="2937792" cy="1657161"/>
            </a:xfrm>
            <a:prstGeom prst="roundRect">
              <a:avLst>
                <a:gd name="adj" fmla="val 4313"/>
              </a:avLst>
            </a:prstGeom>
            <a:solidFill>
              <a:srgbClr val="182954"/>
            </a:solidFill>
            <a:ln>
              <a:solidFill>
                <a:schemeClr val="bg1">
                  <a:lumMod val="75000"/>
                  <a:lumOff val="25000"/>
                </a:schemeClr>
              </a:solidFill>
            </a:ln>
          </p:spPr>
        </p:pic>
        <p:pic>
          <p:nvPicPr>
            <p:cNvPr id="10" name="Picture 9" descr="Text&#10;&#10;Description automatically generated with medium confidence">
              <a:extLst>
                <a:ext uri="{FF2B5EF4-FFF2-40B4-BE49-F238E27FC236}">
                  <a16:creationId xmlns:a16="http://schemas.microsoft.com/office/drawing/2014/main" id="{FCA9FF6B-0D43-D50B-FF5A-33CF8FE7F3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865"/>
            <a:stretch/>
          </p:blipFill>
          <p:spPr>
            <a:xfrm>
              <a:off x="5634939" y="2485725"/>
              <a:ext cx="2908749" cy="1048995"/>
            </a:xfrm>
            <a:prstGeom prst="roundRect">
              <a:avLst>
                <a:gd name="adj" fmla="val 4313"/>
              </a:avLst>
            </a:prstGeom>
            <a:ln>
              <a:solidFill>
                <a:schemeClr val="bg1">
                  <a:lumMod val="75000"/>
                  <a:lumOff val="25000"/>
                </a:schemeClr>
              </a:solidFill>
            </a:ln>
          </p:spPr>
        </p:pic>
        <p:pic>
          <p:nvPicPr>
            <p:cNvPr id="11" name="Picture 10" descr="Text&#10;&#10;Description automatically generated with medium confidence">
              <a:extLst>
                <a:ext uri="{FF2B5EF4-FFF2-40B4-BE49-F238E27FC236}">
                  <a16:creationId xmlns:a16="http://schemas.microsoft.com/office/drawing/2014/main" id="{42BD7278-51FC-B1F5-7771-2A31639E32F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149" t="2574" r="3789" b="1517"/>
            <a:stretch/>
          </p:blipFill>
          <p:spPr>
            <a:xfrm>
              <a:off x="8756745" y="666510"/>
              <a:ext cx="2768742" cy="834888"/>
            </a:xfrm>
            <a:prstGeom prst="roundRect">
              <a:avLst>
                <a:gd name="adj" fmla="val 7513"/>
              </a:avLst>
            </a:prstGeom>
            <a:solidFill>
              <a:schemeClr val="tx1"/>
            </a:solidFill>
            <a:ln>
              <a:solidFill>
                <a:schemeClr val="bg1">
                  <a:lumMod val="75000"/>
                  <a:lumOff val="25000"/>
                </a:schemeClr>
              </a:solidFill>
            </a:ln>
          </p:spPr>
        </p:pic>
        <p:pic>
          <p:nvPicPr>
            <p:cNvPr id="3" name="Picture 2">
              <a:extLst>
                <a:ext uri="{FF2B5EF4-FFF2-40B4-BE49-F238E27FC236}">
                  <a16:creationId xmlns:a16="http://schemas.microsoft.com/office/drawing/2014/main" id="{F002DE2A-DDE1-00E2-FA78-776B9FB9B64C}"/>
                </a:ext>
              </a:extLst>
            </p:cNvPr>
            <p:cNvPicPr>
              <a:picLocks noChangeAspect="1"/>
            </p:cNvPicPr>
            <p:nvPr/>
          </p:nvPicPr>
          <p:blipFill rotWithShape="1">
            <a:blip r:embed="rId6"/>
            <a:srcRect b="-2625"/>
            <a:stretch/>
          </p:blipFill>
          <p:spPr>
            <a:xfrm>
              <a:off x="8756745" y="3766442"/>
              <a:ext cx="2768742" cy="1590160"/>
            </a:xfrm>
            <a:prstGeom prst="roundRect">
              <a:avLst>
                <a:gd name="adj" fmla="val 4313"/>
              </a:avLst>
            </a:prstGeom>
            <a:solidFill>
              <a:schemeClr val="tx1"/>
            </a:solidFill>
            <a:ln>
              <a:solidFill>
                <a:schemeClr val="bg1">
                  <a:lumMod val="75000"/>
                  <a:lumOff val="25000"/>
                </a:schemeClr>
              </a:solidFill>
            </a:ln>
          </p:spPr>
        </p:pic>
        <p:pic>
          <p:nvPicPr>
            <p:cNvPr id="15" name="Picture 14">
              <a:extLst>
                <a:ext uri="{FF2B5EF4-FFF2-40B4-BE49-F238E27FC236}">
                  <a16:creationId xmlns:a16="http://schemas.microsoft.com/office/drawing/2014/main" id="{8C6FE955-FA3C-BD9D-1000-E2E16E57C434}"/>
                </a:ext>
              </a:extLst>
            </p:cNvPr>
            <p:cNvPicPr>
              <a:picLocks noChangeAspect="1"/>
            </p:cNvPicPr>
            <p:nvPr/>
          </p:nvPicPr>
          <p:blipFill rotWithShape="1">
            <a:blip r:embed="rId7"/>
            <a:srcRect t="2601" r="16" b="-6056"/>
            <a:stretch/>
          </p:blipFill>
          <p:spPr>
            <a:xfrm>
              <a:off x="5634940" y="663843"/>
              <a:ext cx="2937324" cy="1657161"/>
            </a:xfrm>
            <a:prstGeom prst="roundRect">
              <a:avLst>
                <a:gd name="adj" fmla="val 4313"/>
              </a:avLst>
            </a:prstGeom>
            <a:solidFill>
              <a:schemeClr val="tx1"/>
            </a:solidFill>
            <a:ln>
              <a:solidFill>
                <a:schemeClr val="bg1">
                  <a:lumMod val="75000"/>
                  <a:lumOff val="25000"/>
                </a:schemeClr>
              </a:solidFill>
            </a:ln>
          </p:spPr>
        </p:pic>
        <p:pic>
          <p:nvPicPr>
            <p:cNvPr id="19" name="Picture 18">
              <a:extLst>
                <a:ext uri="{FF2B5EF4-FFF2-40B4-BE49-F238E27FC236}">
                  <a16:creationId xmlns:a16="http://schemas.microsoft.com/office/drawing/2014/main" id="{61B6F9B6-BEBA-E089-0FBC-5ADE6E6D3CCD}"/>
                </a:ext>
              </a:extLst>
            </p:cNvPr>
            <p:cNvPicPr>
              <a:picLocks noChangeAspect="1"/>
            </p:cNvPicPr>
            <p:nvPr/>
          </p:nvPicPr>
          <p:blipFill rotWithShape="1">
            <a:blip r:embed="rId8"/>
            <a:srcRect b="-5579"/>
            <a:stretch/>
          </p:blipFill>
          <p:spPr>
            <a:xfrm>
              <a:off x="8775796" y="1648340"/>
              <a:ext cx="2749691" cy="1971160"/>
            </a:xfrm>
            <a:prstGeom prst="roundRect">
              <a:avLst>
                <a:gd name="adj" fmla="val 4313"/>
              </a:avLst>
            </a:prstGeom>
            <a:solidFill>
              <a:schemeClr val="tx1"/>
            </a:solidFill>
            <a:ln>
              <a:solidFill>
                <a:schemeClr val="bg1">
                  <a:lumMod val="75000"/>
                  <a:lumOff val="25000"/>
                </a:schemeClr>
              </a:solidFill>
            </a:ln>
          </p:spPr>
        </p:pic>
      </p:grpSp>
    </p:spTree>
    <p:extLst>
      <p:ext uri="{BB962C8B-B14F-4D97-AF65-F5344CB8AC3E}">
        <p14:creationId xmlns:p14="http://schemas.microsoft.com/office/powerpoint/2010/main" val="1423508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3.75E-6 0 L -3.75E-6 0.01968 " pathEditMode="relative" rAng="0" ptsTypes="AA">
                                      <p:cBhvr>
                                        <p:cTn id="9" dur="500" spd="-100000" fill="hold"/>
                                        <p:tgtEl>
                                          <p:spTgt spid="33"/>
                                        </p:tgtEl>
                                        <p:attrNameLst>
                                          <p:attrName>ppt_x</p:attrName>
                                          <p:attrName>ppt_y</p:attrName>
                                        </p:attrNameLst>
                                      </p:cBhvr>
                                      <p:rCtr x="0" y="972"/>
                                    </p:animMotion>
                                  </p:childTnLst>
                                </p:cTn>
                              </p:par>
                              <p:par>
                                <p:cTn id="10" presetID="10" presetClass="entr" presetSubtype="0" fill="hold" nodeType="withEffect">
                                  <p:stCondLst>
                                    <p:cond delay="2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nodeType="withEffect">
                                  <p:stCondLst>
                                    <p:cond delay="200"/>
                                  </p:stCondLst>
                                  <p:childTnLst>
                                    <p:animMotion origin="layout" path="M 3.95833E-6 0 L 3.95833E-6 0.03542 " pathEditMode="relative" rAng="0" ptsTypes="AA">
                                      <p:cBhvr>
                                        <p:cTn id="14"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4" y="3152001"/>
            <a:ext cx="4127692" cy="553998"/>
          </a:xfrm>
        </p:spPr>
        <p:txBody>
          <a:bodyPr/>
          <a:lstStyle/>
          <a:p>
            <a:r>
              <a:rPr lang="en-US">
                <a:cs typeface="Segoe UI"/>
              </a:rPr>
              <a:t>Q&amp;A</a:t>
            </a:r>
            <a:endParaRPr lang="en-US"/>
          </a:p>
        </p:txBody>
      </p:sp>
    </p:spTree>
    <p:extLst>
      <p:ext uri="{BB962C8B-B14F-4D97-AF65-F5344CB8AC3E}">
        <p14:creationId xmlns:p14="http://schemas.microsoft.com/office/powerpoint/2010/main" val="1756755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92011CCF-EDFB-6410-B3F9-5DEEAEF11E0F}"/>
              </a:ext>
            </a:extLst>
          </p:cNvPr>
          <p:cNvSpPr txBox="1">
            <a:spLocks/>
          </p:cNvSpPr>
          <p:nvPr/>
        </p:nvSpPr>
        <p:spPr>
          <a:xfrm>
            <a:off x="588263" y="457200"/>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Aft>
                <a:spcPts val="600"/>
              </a:spcAft>
            </a:pPr>
            <a:r>
              <a:rPr lang="en-US">
                <a:solidFill>
                  <a:schemeClr val="bg1"/>
                </a:solidFill>
                <a:cs typeface="Segoe UI"/>
              </a:rPr>
              <a:t>AI and ML</a:t>
            </a:r>
            <a:endParaRPr lang="en-US" b="0" kern="1200" cap="none" spc="-50" baseline="0">
              <a:ln w="3175">
                <a:noFill/>
              </a:ln>
              <a:solidFill>
                <a:schemeClr val="bg1"/>
              </a:solidFill>
              <a:effectLst/>
              <a:latin typeface="+mj-lt"/>
              <a:ea typeface="+mn-ea"/>
              <a:cs typeface="Segoe UI"/>
            </a:endParaRPr>
          </a:p>
        </p:txBody>
      </p:sp>
      <p:sp>
        <p:nvSpPr>
          <p:cNvPr id="8" name="Content Placeholder 2">
            <a:extLst>
              <a:ext uri="{FF2B5EF4-FFF2-40B4-BE49-F238E27FC236}">
                <a16:creationId xmlns:a16="http://schemas.microsoft.com/office/drawing/2014/main" id="{65BBFB52-0133-6278-DD07-6A7BC8435CC2}"/>
              </a:ext>
            </a:extLst>
          </p:cNvPr>
          <p:cNvSpPr txBox="1">
            <a:spLocks/>
          </p:cNvSpPr>
          <p:nvPr/>
        </p:nvSpPr>
        <p:spPr>
          <a:xfrm>
            <a:off x="714531" y="2041029"/>
            <a:ext cx="10762937" cy="32676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7000"/>
              </a:lnSpc>
              <a:spcBef>
                <a:spcPts val="0"/>
              </a:spcBef>
              <a:buNone/>
            </a:pPr>
            <a:r>
              <a:rPr lang="en-US" sz="4800">
                <a:solidFill>
                  <a:schemeClr val="bg1"/>
                </a:solidFill>
                <a:latin typeface="Segoe UI Light"/>
                <a:cs typeface="Segoe UI Light"/>
              </a:rPr>
              <a:t>AI = Vision</a:t>
            </a:r>
            <a:endParaRPr lang="en-US" sz="4800">
              <a:solidFill>
                <a:schemeClr val="bg1"/>
              </a:solidFill>
              <a:latin typeface="Segoe UI Light" panose="020B0502040204020203" pitchFamily="34" charset="0"/>
              <a:cs typeface="Segoe UI Light" panose="020B0502040204020203" pitchFamily="34" charset="0"/>
            </a:endParaRPr>
          </a:p>
          <a:p>
            <a:pPr marL="0" indent="0" algn="ctr">
              <a:lnSpc>
                <a:spcPct val="107000"/>
              </a:lnSpc>
              <a:spcBef>
                <a:spcPts val="0"/>
              </a:spcBef>
              <a:buNone/>
            </a:pPr>
            <a:endParaRPr lang="en-US" sz="4800">
              <a:solidFill>
                <a:schemeClr val="bg1"/>
              </a:solidFill>
              <a:latin typeface="Segoe UI Light" panose="020B0502040204020203" pitchFamily="34" charset="0"/>
              <a:cs typeface="Segoe UI Light" panose="020B0502040204020203" pitchFamily="34" charset="0"/>
            </a:endParaRPr>
          </a:p>
          <a:p>
            <a:pPr marL="0" indent="0" algn="ctr">
              <a:lnSpc>
                <a:spcPct val="107000"/>
              </a:lnSpc>
              <a:spcBef>
                <a:spcPts val="0"/>
              </a:spcBef>
              <a:buNone/>
            </a:pPr>
            <a:r>
              <a:rPr lang="en-US" sz="4800">
                <a:solidFill>
                  <a:schemeClr val="bg1"/>
                </a:solidFill>
                <a:latin typeface="Segoe UI Light"/>
                <a:cs typeface="Segoe UI Light"/>
              </a:rPr>
              <a:t>ML = Actual / “Product”</a:t>
            </a:r>
          </a:p>
        </p:txBody>
      </p:sp>
    </p:spTree>
    <p:extLst>
      <p:ext uri="{BB962C8B-B14F-4D97-AF65-F5344CB8AC3E}">
        <p14:creationId xmlns:p14="http://schemas.microsoft.com/office/powerpoint/2010/main" val="88194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4DDB84-3B30-8B3D-0578-88750393D942}"/>
              </a:ext>
            </a:extLst>
          </p:cNvPr>
          <p:cNvSpPr>
            <a:spLocks noGrp="1"/>
          </p:cNvSpPr>
          <p:nvPr>
            <p:ph type="title"/>
          </p:nvPr>
        </p:nvSpPr>
        <p:spPr/>
        <p:txBody>
          <a:bodyPr/>
          <a:lstStyle/>
          <a:p>
            <a:r>
              <a:rPr lang="en-US"/>
              <a:t>History of AI</a:t>
            </a:r>
          </a:p>
        </p:txBody>
      </p:sp>
      <p:sp>
        <p:nvSpPr>
          <p:cNvPr id="13" name="Rectangle: Rounded Corners 12">
            <a:extLst>
              <a:ext uri="{FF2B5EF4-FFF2-40B4-BE49-F238E27FC236}">
                <a16:creationId xmlns:a16="http://schemas.microsoft.com/office/drawing/2014/main" id="{A61B2275-3FBD-70E8-E205-A6724144DD2E}"/>
              </a:ext>
              <a:ext uri="{C183D7F6-B498-43B3-948B-1728B52AA6E4}">
                <adec:decorative xmlns:adec="http://schemas.microsoft.com/office/drawing/2017/decorative" val="1"/>
              </a:ext>
            </a:extLst>
          </p:cNvPr>
          <p:cNvSpPr/>
          <p:nvPr/>
        </p:nvSpPr>
        <p:spPr bwMode="auto">
          <a:xfrm>
            <a:off x="588263" y="1401476"/>
            <a:ext cx="3696710" cy="4980298"/>
          </a:xfrm>
          <a:prstGeom prst="roundRect">
            <a:avLst>
              <a:gd name="adj" fmla="val 3938"/>
            </a:avLst>
          </a:prstGeom>
          <a:solidFill>
            <a:srgbClr val="0070C0"/>
          </a:solidFill>
          <a:ln w="9525" cap="flat" cmpd="sng" algn="ctr">
            <a:solidFill>
              <a:srgbClr val="000000">
                <a:lumMod val="75000"/>
                <a:lumOff val="25000"/>
              </a:srgbClr>
            </a:solidFill>
            <a:prstDash val="solid"/>
            <a:headEnd type="none" w="med" len="med"/>
            <a:tailEnd type="none" w="med" len="med"/>
          </a:ln>
          <a:effectLst>
            <a:outerShdw blurRad="2921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AU" sz="1600" i="0" u="none" strike="noStrike" kern="1200" cap="none" spc="0" normalizeH="0" baseline="0" noProof="0">
                <a:ln>
                  <a:noFill/>
                </a:ln>
                <a:solidFill>
                  <a:schemeClr val="tx1"/>
                </a:solidFill>
                <a:effectLst/>
                <a:uLnTx/>
                <a:uFillTx/>
                <a:latin typeface="Roboto Mono" panose="00000009000000000000" pitchFamily="49" charset="0"/>
                <a:ea typeface="Roboto Mono" panose="00000009000000000000" pitchFamily="49" charset="0"/>
                <a:cs typeface="Segoe UI" pitchFamily="34" charset="0"/>
              </a:rPr>
              <a:t>Artificial Intelligence</a:t>
            </a:r>
          </a:p>
        </p:txBody>
      </p:sp>
      <p:sp>
        <p:nvSpPr>
          <p:cNvPr id="14" name="Rectangle: Rounded Corners 13">
            <a:extLst>
              <a:ext uri="{FF2B5EF4-FFF2-40B4-BE49-F238E27FC236}">
                <a16:creationId xmlns:a16="http://schemas.microsoft.com/office/drawing/2014/main" id="{2DD46F3D-7E55-D6EA-42C5-E3EA000499DB}"/>
              </a:ext>
              <a:ext uri="{C183D7F6-B498-43B3-948B-1728B52AA6E4}">
                <adec:decorative xmlns:adec="http://schemas.microsoft.com/office/drawing/2017/decorative" val="1"/>
              </a:ext>
            </a:extLst>
          </p:cNvPr>
          <p:cNvSpPr/>
          <p:nvPr/>
        </p:nvSpPr>
        <p:spPr bwMode="auto">
          <a:xfrm>
            <a:off x="1116130" y="2380761"/>
            <a:ext cx="3094987" cy="3923644"/>
          </a:xfrm>
          <a:prstGeom prst="roundRect">
            <a:avLst>
              <a:gd name="adj" fmla="val 3938"/>
            </a:avLst>
          </a:prstGeom>
          <a:solidFill>
            <a:srgbClr val="00B050"/>
          </a:solidFill>
          <a:ln w="9525" cap="flat" cmpd="sng" algn="ctr">
            <a:solidFill>
              <a:srgbClr val="000000">
                <a:lumMod val="75000"/>
                <a:lumOff val="25000"/>
              </a:srgbClr>
            </a:solidFill>
            <a:prstDash val="solid"/>
            <a:headEnd type="none" w="med" len="med"/>
            <a:tailEnd type="none" w="med" len="med"/>
          </a:ln>
          <a:effectLst>
            <a:outerShdw blurRad="2921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AU" sz="1600" b="0" i="0" u="none" strike="noStrike" kern="1200" cap="none" spc="0" normalizeH="0" baseline="0" noProof="0">
                <a:ln>
                  <a:noFill/>
                </a:ln>
                <a:solidFill>
                  <a:schemeClr val="tx1"/>
                </a:solidFill>
                <a:effectLst/>
                <a:uLnTx/>
                <a:uFillTx/>
                <a:latin typeface="Roboto Mono" panose="00000009000000000000" pitchFamily="49" charset="0"/>
                <a:ea typeface="Roboto Mono" panose="00000009000000000000" pitchFamily="49" charset="0"/>
                <a:cs typeface="Segoe UI" pitchFamily="34" charset="0"/>
              </a:rPr>
              <a:t>Machine Learning</a:t>
            </a:r>
          </a:p>
        </p:txBody>
      </p:sp>
      <p:sp>
        <p:nvSpPr>
          <p:cNvPr id="16" name="Rectangle: Rounded Corners 15">
            <a:extLst>
              <a:ext uri="{FF2B5EF4-FFF2-40B4-BE49-F238E27FC236}">
                <a16:creationId xmlns:a16="http://schemas.microsoft.com/office/drawing/2014/main" id="{D6C70BD9-C063-BEB3-8B03-F4B9178A7EAB}"/>
              </a:ext>
              <a:ext uri="{C183D7F6-B498-43B3-948B-1728B52AA6E4}">
                <adec:decorative xmlns:adec="http://schemas.microsoft.com/office/drawing/2017/decorative" val="1"/>
              </a:ext>
            </a:extLst>
          </p:cNvPr>
          <p:cNvSpPr/>
          <p:nvPr/>
        </p:nvSpPr>
        <p:spPr bwMode="auto">
          <a:xfrm>
            <a:off x="1630489" y="3975879"/>
            <a:ext cx="2495783" cy="2227268"/>
          </a:xfrm>
          <a:prstGeom prst="roundRect">
            <a:avLst>
              <a:gd name="adj" fmla="val 3938"/>
            </a:avLst>
          </a:prstGeom>
          <a:solidFill>
            <a:srgbClr val="FFC000"/>
          </a:solidFill>
          <a:ln w="9525" cap="flat" cmpd="sng" algn="ctr">
            <a:solidFill>
              <a:srgbClr val="000000">
                <a:lumMod val="75000"/>
                <a:lumOff val="25000"/>
              </a:srgbClr>
            </a:solidFill>
            <a:prstDash val="solid"/>
            <a:headEnd type="none" w="med" len="med"/>
            <a:tailEnd type="none" w="med" len="med"/>
          </a:ln>
          <a:effectLst>
            <a:outerShdw blurRad="2921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AU" sz="1600" b="0" i="0" u="none" strike="noStrike" kern="1200" cap="none" spc="0" normalizeH="0" baseline="0" noProof="0">
                <a:ln>
                  <a:noFill/>
                </a:ln>
                <a:solidFill>
                  <a:schemeClr val="tx1"/>
                </a:solidFill>
                <a:effectLst/>
                <a:uLnTx/>
                <a:uFillTx/>
                <a:latin typeface="Roboto Mono" panose="00000009000000000000" pitchFamily="49" charset="0"/>
                <a:ea typeface="Roboto Mono" panose="00000009000000000000" pitchFamily="49" charset="0"/>
                <a:cs typeface="Segoe UI" pitchFamily="34" charset="0"/>
              </a:rPr>
              <a:t>Deep Learning</a:t>
            </a:r>
          </a:p>
        </p:txBody>
      </p:sp>
      <p:sp>
        <p:nvSpPr>
          <p:cNvPr id="17" name="Rectangle: Rounded Corners 16">
            <a:extLst>
              <a:ext uri="{FF2B5EF4-FFF2-40B4-BE49-F238E27FC236}">
                <a16:creationId xmlns:a16="http://schemas.microsoft.com/office/drawing/2014/main" id="{3774FB3A-C85D-7F04-83C9-06D1FAF7422E}"/>
              </a:ext>
              <a:ext uri="{C183D7F6-B498-43B3-948B-1728B52AA6E4}">
                <adec:decorative xmlns:adec="http://schemas.microsoft.com/office/drawing/2017/decorative" val="1"/>
              </a:ext>
            </a:extLst>
          </p:cNvPr>
          <p:cNvSpPr/>
          <p:nvPr/>
        </p:nvSpPr>
        <p:spPr bwMode="auto">
          <a:xfrm>
            <a:off x="2164899" y="5456524"/>
            <a:ext cx="1891841" cy="670058"/>
          </a:xfrm>
          <a:prstGeom prst="roundRect">
            <a:avLst>
              <a:gd name="adj" fmla="val 15905"/>
            </a:avLst>
          </a:prstGeom>
          <a:gradFill>
            <a:gsLst>
              <a:gs pos="1000">
                <a:srgbClr val="8EC8E8"/>
              </a:gs>
              <a:gs pos="100000">
                <a:srgbClr val="CD9AD0"/>
              </a:gs>
            </a:gsLst>
            <a:lin ang="2700000" scaled="0"/>
          </a:gradFill>
          <a:ln w="25400" cap="rnd" cmpd="sng" algn="ctr">
            <a:solidFill>
              <a:schemeClr val="tx1"/>
            </a:solid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AU" sz="2000" b="0" i="0" u="none" strike="noStrike" kern="0" cap="none" spc="0" normalizeH="0" baseline="0" noProof="0">
                <a:ln>
                  <a:noFill/>
                </a:ln>
                <a:solidFill>
                  <a:srgbClr val="000000"/>
                </a:solidFill>
                <a:effectLst/>
                <a:uLnTx/>
                <a:uFillTx/>
                <a:latin typeface="Roboto Mono" panose="00000009000000000000" pitchFamily="49" charset="0"/>
                <a:ea typeface="Roboto Mono" panose="00000009000000000000" pitchFamily="49" charset="0"/>
                <a:cs typeface="Segoe UI Semilight" panose="020B0402040204020203" pitchFamily="34" charset="0"/>
              </a:rPr>
              <a:t>Generative AI</a:t>
            </a:r>
          </a:p>
        </p:txBody>
      </p:sp>
      <p:grpSp>
        <p:nvGrpSpPr>
          <p:cNvPr id="72" name="Group 71" descr="1956">
            <a:extLst>
              <a:ext uri="{FF2B5EF4-FFF2-40B4-BE49-F238E27FC236}">
                <a16:creationId xmlns:a16="http://schemas.microsoft.com/office/drawing/2014/main" id="{C8D9B2CF-F1DC-45CA-6265-18BAE94FB631}"/>
              </a:ext>
              <a:ext uri="{C183D7F6-B498-43B3-948B-1728B52AA6E4}">
                <adec:decorative xmlns:adec="http://schemas.microsoft.com/office/drawing/2017/decorative" val="0"/>
              </a:ext>
            </a:extLst>
          </p:cNvPr>
          <p:cNvGrpSpPr/>
          <p:nvPr/>
        </p:nvGrpSpPr>
        <p:grpSpPr>
          <a:xfrm>
            <a:off x="6136896" y="1411540"/>
            <a:ext cx="636454" cy="587833"/>
            <a:chOff x="11022035" y="3798326"/>
            <a:chExt cx="513293" cy="474080"/>
          </a:xfrm>
          <a:solidFill>
            <a:srgbClr val="FFFFFF"/>
          </a:solidFill>
        </p:grpSpPr>
        <p:sp>
          <p:nvSpPr>
            <p:cNvPr id="95" name="Freeform: Shape 94">
              <a:extLst>
                <a:ext uri="{FF2B5EF4-FFF2-40B4-BE49-F238E27FC236}">
                  <a16:creationId xmlns:a16="http://schemas.microsoft.com/office/drawing/2014/main" id="{A5F9EDE6-45CA-2F9A-F4B6-A341F3427B1E}"/>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6" name="Freeform: Shape 95">
              <a:extLst>
                <a:ext uri="{FF2B5EF4-FFF2-40B4-BE49-F238E27FC236}">
                  <a16:creationId xmlns:a16="http://schemas.microsoft.com/office/drawing/2014/main" id="{647A28BF-E93A-3314-B390-E87A646D9F62}"/>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1956</a:t>
              </a:r>
            </a:p>
          </p:txBody>
        </p:sp>
        <p:sp>
          <p:nvSpPr>
            <p:cNvPr id="97" name="Freeform: Shape 96">
              <a:extLst>
                <a:ext uri="{FF2B5EF4-FFF2-40B4-BE49-F238E27FC236}">
                  <a16:creationId xmlns:a16="http://schemas.microsoft.com/office/drawing/2014/main" id="{F0CD38CE-0F88-57B2-790F-E37AB0E4ABA4}"/>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8" name="Freeform: Shape 97">
              <a:extLst>
                <a:ext uri="{FF2B5EF4-FFF2-40B4-BE49-F238E27FC236}">
                  <a16:creationId xmlns:a16="http://schemas.microsoft.com/office/drawing/2014/main" id="{9CA2B7E1-A760-57CB-4169-F166B1BA3D5B}"/>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grpSp>
      <p:sp>
        <p:nvSpPr>
          <p:cNvPr id="73" name="Text Placeholder 7">
            <a:extLst>
              <a:ext uri="{FF2B5EF4-FFF2-40B4-BE49-F238E27FC236}">
                <a16:creationId xmlns:a16="http://schemas.microsoft.com/office/drawing/2014/main" id="{51D82088-D135-2221-2473-B7F8ADFC8FF1}"/>
              </a:ext>
              <a:ext uri="{C183D7F6-B498-43B3-948B-1728B52AA6E4}">
                <adec:decorative xmlns:adec="http://schemas.microsoft.com/office/drawing/2017/decorative" val="0"/>
              </a:ext>
            </a:extLst>
          </p:cNvPr>
          <p:cNvSpPr txBox="1">
            <a:spLocks/>
          </p:cNvSpPr>
          <p:nvPr/>
        </p:nvSpPr>
        <p:spPr>
          <a:xfrm>
            <a:off x="6884502" y="1279171"/>
            <a:ext cx="4719235" cy="800219"/>
          </a:xfrm>
          <a:prstGeom prst="rect">
            <a:avLst/>
          </a:prstGeom>
        </p:spPr>
        <p:txBody>
          <a:bodyPr wrap="square">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797999" rtl="0" eaLnBrk="1" fontAlgn="base" latinLnBrk="0" hangingPunct="1">
              <a:lnSpc>
                <a:spcPct val="90000"/>
              </a:lnSpc>
              <a:spcBef>
                <a:spcPct val="0"/>
              </a:spcBef>
              <a:spcAft>
                <a:spcPct val="0"/>
              </a:spcAft>
              <a:buClrTx/>
              <a:buSzTx/>
              <a:buFont typeface="Wingdings" panose="05000000000000000000" pitchFamily="2" charset="2"/>
              <a:buNone/>
              <a:tabLst>
                <a:tab pos="920876" algn="l"/>
              </a:tabLst>
              <a:defRPr/>
            </a:pPr>
            <a:r>
              <a:rPr kumimoji="0" lang="en-US" sz="2000" b="1" i="0" u="none" strike="noStrike" kern="1200" cap="none" spc="-50" normalizeH="0" baseline="0" noProof="0">
                <a:ln w="3175">
                  <a:noFill/>
                </a:ln>
                <a:solidFill>
                  <a:srgbClr val="FFFFFF"/>
                </a:solidFill>
                <a:effectLst/>
                <a:uLnTx/>
                <a:uFillTx/>
                <a:latin typeface="Segoe UI Light" panose="020B0502040204020203" pitchFamily="34" charset="0"/>
                <a:cs typeface="Segoe UI Light" panose="020B0502040204020203" pitchFamily="34" charset="0"/>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The field of computer science that seeks to create intelligent machines that can replicate or exceed human intelligence</a:t>
            </a:r>
          </a:p>
        </p:txBody>
      </p:sp>
      <p:cxnSp>
        <p:nvCxnSpPr>
          <p:cNvPr id="74" name="Straight Connector 73">
            <a:extLst>
              <a:ext uri="{FF2B5EF4-FFF2-40B4-BE49-F238E27FC236}">
                <a16:creationId xmlns:a16="http://schemas.microsoft.com/office/drawing/2014/main" id="{5C58F6B3-4AC0-DCEF-261A-E15824018DEF}"/>
              </a:ext>
              <a:ext uri="{C183D7F6-B498-43B3-948B-1728B52AA6E4}">
                <adec:decorative xmlns:adec="http://schemas.microsoft.com/office/drawing/2017/decorative" val="1"/>
              </a:ext>
            </a:extLst>
          </p:cNvPr>
          <p:cNvCxnSpPr>
            <a:cxnSpLocks/>
          </p:cNvCxnSpPr>
          <p:nvPr/>
        </p:nvCxnSpPr>
        <p:spPr>
          <a:xfrm>
            <a:off x="6856512" y="2591160"/>
            <a:ext cx="4568084" cy="0"/>
          </a:xfrm>
          <a:prstGeom prst="line">
            <a:avLst/>
          </a:prstGeom>
          <a:noFill/>
          <a:ln w="12700" cap="flat" cmpd="sng" algn="ctr">
            <a:solidFill>
              <a:srgbClr val="D2D2D2"/>
            </a:solidFill>
            <a:prstDash val="solid"/>
          </a:ln>
          <a:effectLst/>
        </p:spPr>
        <p:style>
          <a:lnRef idx="1">
            <a:schemeClr val="accent1"/>
          </a:lnRef>
          <a:fillRef idx="0">
            <a:schemeClr val="accent1"/>
          </a:fillRef>
          <a:effectRef idx="0">
            <a:schemeClr val="accent1"/>
          </a:effectRef>
          <a:fontRef idx="minor">
            <a:schemeClr val="tx1"/>
          </a:fontRef>
        </p:style>
      </p:cxnSp>
      <p:grpSp>
        <p:nvGrpSpPr>
          <p:cNvPr id="75" name="Group 74" descr="1997">
            <a:extLst>
              <a:ext uri="{FF2B5EF4-FFF2-40B4-BE49-F238E27FC236}">
                <a16:creationId xmlns:a16="http://schemas.microsoft.com/office/drawing/2014/main" id="{4E563337-1ADB-954E-D51A-C06BD7EF4E8D}"/>
              </a:ext>
              <a:ext uri="{C183D7F6-B498-43B3-948B-1728B52AA6E4}">
                <adec:decorative xmlns:adec="http://schemas.microsoft.com/office/drawing/2017/decorative" val="0"/>
              </a:ext>
            </a:extLst>
          </p:cNvPr>
          <p:cNvGrpSpPr/>
          <p:nvPr/>
        </p:nvGrpSpPr>
        <p:grpSpPr>
          <a:xfrm>
            <a:off x="6136896" y="2912095"/>
            <a:ext cx="636454" cy="587827"/>
            <a:chOff x="11022035" y="3798326"/>
            <a:chExt cx="513293" cy="474080"/>
          </a:xfrm>
          <a:solidFill>
            <a:srgbClr val="FFFFFF"/>
          </a:solidFill>
        </p:grpSpPr>
        <p:sp>
          <p:nvSpPr>
            <p:cNvPr id="91" name="Freeform: Shape 90">
              <a:extLst>
                <a:ext uri="{FF2B5EF4-FFF2-40B4-BE49-F238E27FC236}">
                  <a16:creationId xmlns:a16="http://schemas.microsoft.com/office/drawing/2014/main" id="{91EEC6C0-3575-3DD0-7579-9590DA1ED364}"/>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2" name="Freeform: Shape 91">
              <a:extLst>
                <a:ext uri="{FF2B5EF4-FFF2-40B4-BE49-F238E27FC236}">
                  <a16:creationId xmlns:a16="http://schemas.microsoft.com/office/drawing/2014/main" id="{DA8E1A4D-B4EB-5B9A-355E-D6B6AB13ED31}"/>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1997</a:t>
              </a:r>
            </a:p>
          </p:txBody>
        </p:sp>
        <p:sp>
          <p:nvSpPr>
            <p:cNvPr id="93" name="Freeform: Shape 92">
              <a:extLst>
                <a:ext uri="{FF2B5EF4-FFF2-40B4-BE49-F238E27FC236}">
                  <a16:creationId xmlns:a16="http://schemas.microsoft.com/office/drawing/2014/main" id="{502F1FEF-589A-41F4-CA3C-2C1B5314631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4" name="Freeform: Shape 93">
              <a:extLst>
                <a:ext uri="{FF2B5EF4-FFF2-40B4-BE49-F238E27FC236}">
                  <a16:creationId xmlns:a16="http://schemas.microsoft.com/office/drawing/2014/main" id="{F6E2F069-CE27-B7F8-30F0-559E194BA7D4}"/>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grpSp>
      <p:sp>
        <p:nvSpPr>
          <p:cNvPr id="76" name="Text Placeholder 8">
            <a:extLst>
              <a:ext uri="{FF2B5EF4-FFF2-40B4-BE49-F238E27FC236}">
                <a16:creationId xmlns:a16="http://schemas.microsoft.com/office/drawing/2014/main" id="{9C4CC01C-24DF-565E-B4ED-F2F584D91CCB}"/>
              </a:ext>
              <a:ext uri="{C183D7F6-B498-43B3-948B-1728B52AA6E4}">
                <adec:decorative xmlns:adec="http://schemas.microsoft.com/office/drawing/2017/decorative" val="0"/>
              </a:ext>
            </a:extLst>
          </p:cNvPr>
          <p:cNvSpPr txBox="1">
            <a:spLocks/>
          </p:cNvSpPr>
          <p:nvPr/>
        </p:nvSpPr>
        <p:spPr>
          <a:xfrm>
            <a:off x="6884502" y="2856710"/>
            <a:ext cx="4719235" cy="1046440"/>
          </a:xfrm>
          <a:prstGeom prst="rect">
            <a:avLst/>
          </a:prstGeom>
        </p:spPr>
        <p:txBody>
          <a:bodyPr wrap="square">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797999" rtl="0" eaLnBrk="1" fontAlgn="base" latinLnBrk="0" hangingPunct="1">
              <a:lnSpc>
                <a:spcPct val="90000"/>
              </a:lnSpc>
              <a:spcBef>
                <a:spcPct val="0"/>
              </a:spcBef>
              <a:spcAft>
                <a:spcPct val="0"/>
              </a:spcAft>
              <a:buClrTx/>
              <a:buSzTx/>
              <a:buFont typeface="Wingdings" panose="05000000000000000000" pitchFamily="2" charset="2"/>
              <a:buNone/>
              <a:tabLst>
                <a:tab pos="920876" algn="l"/>
              </a:tabLst>
              <a:defRPr/>
            </a:pPr>
            <a:r>
              <a:rPr kumimoji="0" lang="en-US" sz="2000" b="1" i="0" u="none" strike="noStrike" kern="1200" cap="none" spc="-50" normalizeH="0" baseline="0" noProof="0">
                <a:ln w="3175">
                  <a:noFill/>
                </a:ln>
                <a:solidFill>
                  <a:srgbClr val="FFFFFF"/>
                </a:solidFill>
                <a:effectLst/>
                <a:uLnTx/>
                <a:uFillTx/>
                <a:latin typeface="Segoe UI Light" panose="020B0502040204020203" pitchFamily="34" charset="0"/>
                <a:cs typeface="Segoe UI Light" panose="020B0502040204020203" pitchFamily="34" charset="0"/>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Subset of AI that enables machines to learn from existing data and improve upon that data to make decisions or predictions</a:t>
            </a:r>
          </a:p>
        </p:txBody>
      </p:sp>
      <p:cxnSp>
        <p:nvCxnSpPr>
          <p:cNvPr id="77" name="Straight Connector 76">
            <a:extLst>
              <a:ext uri="{FF2B5EF4-FFF2-40B4-BE49-F238E27FC236}">
                <a16:creationId xmlns:a16="http://schemas.microsoft.com/office/drawing/2014/main" id="{E3E605A4-BDC1-C946-FAA4-34BC9BCF67A7}"/>
              </a:ext>
              <a:ext uri="{C183D7F6-B498-43B3-948B-1728B52AA6E4}">
                <adec:decorative xmlns:adec="http://schemas.microsoft.com/office/drawing/2017/decorative" val="1"/>
              </a:ext>
            </a:extLst>
          </p:cNvPr>
          <p:cNvCxnSpPr>
            <a:cxnSpLocks/>
          </p:cNvCxnSpPr>
          <p:nvPr/>
        </p:nvCxnSpPr>
        <p:spPr>
          <a:xfrm>
            <a:off x="6856512" y="4168699"/>
            <a:ext cx="4568084" cy="0"/>
          </a:xfrm>
          <a:prstGeom prst="line">
            <a:avLst/>
          </a:prstGeom>
          <a:noFill/>
          <a:ln w="12700" cap="flat" cmpd="sng" algn="ctr">
            <a:solidFill>
              <a:srgbClr val="D2D2D2"/>
            </a:solidFill>
            <a:prstDash val="solid"/>
          </a:ln>
          <a:effectLst/>
        </p:spPr>
        <p:style>
          <a:lnRef idx="1">
            <a:schemeClr val="accent1"/>
          </a:lnRef>
          <a:fillRef idx="0">
            <a:schemeClr val="accent1"/>
          </a:fillRef>
          <a:effectRef idx="0">
            <a:schemeClr val="accent1"/>
          </a:effectRef>
          <a:fontRef idx="minor">
            <a:schemeClr val="tx1"/>
          </a:fontRef>
        </p:style>
      </p:cxnSp>
      <p:grpSp>
        <p:nvGrpSpPr>
          <p:cNvPr id="78" name="Group 77" descr="2017">
            <a:extLst>
              <a:ext uri="{FF2B5EF4-FFF2-40B4-BE49-F238E27FC236}">
                <a16:creationId xmlns:a16="http://schemas.microsoft.com/office/drawing/2014/main" id="{70EF84F4-6FA5-D609-2AFC-93937B8DC11E}"/>
              </a:ext>
              <a:ext uri="{C183D7F6-B498-43B3-948B-1728B52AA6E4}">
                <adec:decorative xmlns:adec="http://schemas.microsoft.com/office/drawing/2017/decorative" val="0"/>
              </a:ext>
            </a:extLst>
          </p:cNvPr>
          <p:cNvGrpSpPr/>
          <p:nvPr/>
        </p:nvGrpSpPr>
        <p:grpSpPr>
          <a:xfrm>
            <a:off x="6136896" y="4412689"/>
            <a:ext cx="636454" cy="587827"/>
            <a:chOff x="11022035" y="3798326"/>
            <a:chExt cx="513293" cy="474080"/>
          </a:xfrm>
          <a:solidFill>
            <a:srgbClr val="FFFFFF"/>
          </a:solidFill>
        </p:grpSpPr>
        <p:sp>
          <p:nvSpPr>
            <p:cNvPr id="87" name="Freeform: Shape 86">
              <a:extLst>
                <a:ext uri="{FF2B5EF4-FFF2-40B4-BE49-F238E27FC236}">
                  <a16:creationId xmlns:a16="http://schemas.microsoft.com/office/drawing/2014/main" id="{11DF5146-4198-6CD0-2E99-A6943481A27B}"/>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88" name="Freeform: Shape 87">
              <a:extLst>
                <a:ext uri="{FF2B5EF4-FFF2-40B4-BE49-F238E27FC236}">
                  <a16:creationId xmlns:a16="http://schemas.microsoft.com/office/drawing/2014/main" id="{3E981EE1-B4C4-684C-594A-56080A79A61D}"/>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2017</a:t>
              </a:r>
            </a:p>
          </p:txBody>
        </p:sp>
        <p:sp>
          <p:nvSpPr>
            <p:cNvPr id="89" name="Freeform: Shape 88">
              <a:extLst>
                <a:ext uri="{FF2B5EF4-FFF2-40B4-BE49-F238E27FC236}">
                  <a16:creationId xmlns:a16="http://schemas.microsoft.com/office/drawing/2014/main" id="{6DD607F6-860D-04A1-7E08-FF07967B00DC}"/>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0" name="Freeform: Shape 89">
              <a:extLst>
                <a:ext uri="{FF2B5EF4-FFF2-40B4-BE49-F238E27FC236}">
                  <a16:creationId xmlns:a16="http://schemas.microsoft.com/office/drawing/2014/main" id="{31844A9A-E67B-695D-2BEB-CC01B28EE9A2}"/>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grpSp>
      <p:sp>
        <p:nvSpPr>
          <p:cNvPr id="79" name="Text Placeholder 13">
            <a:extLst>
              <a:ext uri="{FF2B5EF4-FFF2-40B4-BE49-F238E27FC236}">
                <a16:creationId xmlns:a16="http://schemas.microsoft.com/office/drawing/2014/main" id="{779E0483-BF42-AB29-AF07-4E6914AC6A68}"/>
              </a:ext>
              <a:ext uri="{C183D7F6-B498-43B3-948B-1728B52AA6E4}">
                <adec:decorative xmlns:adec="http://schemas.microsoft.com/office/drawing/2017/decorative" val="0"/>
              </a:ext>
            </a:extLst>
          </p:cNvPr>
          <p:cNvSpPr txBox="1">
            <a:spLocks/>
          </p:cNvSpPr>
          <p:nvPr/>
        </p:nvSpPr>
        <p:spPr>
          <a:xfrm>
            <a:off x="6884502" y="4434249"/>
            <a:ext cx="4719235" cy="830997"/>
          </a:xfrm>
          <a:prstGeom prst="rect">
            <a:avLst/>
          </a:prstGeom>
        </p:spPr>
        <p:txBody>
          <a:bodyPr wrap="square">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797999" rtl="0" eaLnBrk="1" fontAlgn="base" latinLnBrk="0" hangingPunct="1">
              <a:lnSpc>
                <a:spcPct val="90000"/>
              </a:lnSpc>
              <a:spcBef>
                <a:spcPct val="0"/>
              </a:spcBef>
              <a:spcAft>
                <a:spcPct val="0"/>
              </a:spcAft>
              <a:buClrTx/>
              <a:buSzTx/>
              <a:buFont typeface="Wingdings" panose="05000000000000000000" pitchFamily="2" charset="2"/>
              <a:buNone/>
              <a:tabLst>
                <a:tab pos="920876" algn="l"/>
              </a:tabLst>
              <a:defRPr/>
            </a:pPr>
            <a:r>
              <a:rPr kumimoji="0" lang="en-US" sz="2000" b="1" i="0" u="none" strike="noStrike" kern="1200" cap="none" spc="-50" normalizeH="0" baseline="0" noProof="0">
                <a:ln w="3175">
                  <a:noFill/>
                </a:ln>
                <a:solidFill>
                  <a:srgbClr val="FFFFFF"/>
                </a:solidFill>
                <a:effectLst/>
                <a:uLnTx/>
                <a:uFillTx/>
                <a:latin typeface="Segoe UI Light" panose="020B0502040204020203" pitchFamily="34" charset="0"/>
                <a:cs typeface="Segoe UI Light" panose="020B0502040204020203" pitchFamily="34" charset="0"/>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A machine learning technique in which layers of neural networks are used to process data and make decisions</a:t>
            </a:r>
          </a:p>
        </p:txBody>
      </p:sp>
      <p:cxnSp>
        <p:nvCxnSpPr>
          <p:cNvPr id="80" name="Straight Connector 79">
            <a:extLst>
              <a:ext uri="{FF2B5EF4-FFF2-40B4-BE49-F238E27FC236}">
                <a16:creationId xmlns:a16="http://schemas.microsoft.com/office/drawing/2014/main" id="{C5304B00-40D1-CE5D-95A7-5D6E28CD1A32}"/>
              </a:ext>
              <a:ext uri="{C183D7F6-B498-43B3-948B-1728B52AA6E4}">
                <adec:decorative xmlns:adec="http://schemas.microsoft.com/office/drawing/2017/decorative" val="1"/>
              </a:ext>
            </a:extLst>
          </p:cNvPr>
          <p:cNvCxnSpPr>
            <a:cxnSpLocks/>
          </p:cNvCxnSpPr>
          <p:nvPr/>
        </p:nvCxnSpPr>
        <p:spPr>
          <a:xfrm>
            <a:off x="6856512" y="5530795"/>
            <a:ext cx="4568084" cy="0"/>
          </a:xfrm>
          <a:prstGeom prst="line">
            <a:avLst/>
          </a:prstGeom>
          <a:noFill/>
          <a:ln w="12700" cap="flat" cmpd="sng" algn="ctr">
            <a:solidFill>
              <a:srgbClr val="D2D2D2"/>
            </a:solidFill>
            <a:prstDash val="solid"/>
          </a:ln>
          <a:effectLst/>
        </p:spPr>
        <p:style>
          <a:lnRef idx="1">
            <a:schemeClr val="accent1"/>
          </a:lnRef>
          <a:fillRef idx="0">
            <a:schemeClr val="accent1"/>
          </a:fillRef>
          <a:effectRef idx="0">
            <a:schemeClr val="accent1"/>
          </a:effectRef>
          <a:fontRef idx="minor">
            <a:schemeClr val="tx1"/>
          </a:fontRef>
        </p:style>
      </p:cxnSp>
      <p:grpSp>
        <p:nvGrpSpPr>
          <p:cNvPr id="81" name="Group 80" descr="2021">
            <a:extLst>
              <a:ext uri="{FF2B5EF4-FFF2-40B4-BE49-F238E27FC236}">
                <a16:creationId xmlns:a16="http://schemas.microsoft.com/office/drawing/2014/main" id="{FA892443-880E-A737-EBC1-0F2290208563}"/>
              </a:ext>
              <a:ext uri="{C183D7F6-B498-43B3-948B-1728B52AA6E4}">
                <adec:decorative xmlns:adec="http://schemas.microsoft.com/office/drawing/2017/decorative" val="0"/>
              </a:ext>
            </a:extLst>
          </p:cNvPr>
          <p:cNvGrpSpPr/>
          <p:nvPr/>
        </p:nvGrpSpPr>
        <p:grpSpPr>
          <a:xfrm>
            <a:off x="6136896" y="5913284"/>
            <a:ext cx="636454" cy="587827"/>
            <a:chOff x="11022035" y="3798326"/>
            <a:chExt cx="513293" cy="474080"/>
          </a:xfrm>
          <a:solidFill>
            <a:srgbClr val="FFFFFF"/>
          </a:solidFill>
        </p:grpSpPr>
        <p:sp>
          <p:nvSpPr>
            <p:cNvPr id="83" name="Freeform: Shape 82">
              <a:extLst>
                <a:ext uri="{FF2B5EF4-FFF2-40B4-BE49-F238E27FC236}">
                  <a16:creationId xmlns:a16="http://schemas.microsoft.com/office/drawing/2014/main" id="{3F9B46A9-E0A6-916D-5419-6C03316D30F9}"/>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adFill>
              <a:gsLst>
                <a:gs pos="1000">
                  <a:srgbClr val="8EC8E8"/>
                </a:gs>
                <a:gs pos="100000">
                  <a:srgbClr val="CD9AD0"/>
                </a:gs>
              </a:gsLst>
              <a:lin ang="2700000" scaled="0"/>
            </a:gra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Light" panose="020B0502040204020203" pitchFamily="34" charset="0"/>
                <a:ea typeface="Roboto Mono" panose="00000009000000000000" pitchFamily="49" charset="0"/>
                <a:cs typeface="Segoe UI Light" panose="020B0502040204020203" pitchFamily="34" charset="0"/>
              </a:endParaRPr>
            </a:p>
          </p:txBody>
        </p:sp>
        <p:sp>
          <p:nvSpPr>
            <p:cNvPr id="84" name="Freeform: Shape 83">
              <a:extLst>
                <a:ext uri="{FF2B5EF4-FFF2-40B4-BE49-F238E27FC236}">
                  <a16:creationId xmlns:a16="http://schemas.microsoft.com/office/drawing/2014/main" id="{C8E24D68-7841-F026-75E2-F6F8163D3A62}"/>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adFill>
              <a:gsLst>
                <a:gs pos="1000">
                  <a:srgbClr val="8EC8E8"/>
                </a:gs>
                <a:gs pos="100000">
                  <a:srgbClr val="CD9AD0"/>
                </a:gs>
              </a:gsLst>
              <a:lin ang="2700000" scaled="0"/>
            </a:gra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Light" panose="020B0502040204020203" pitchFamily="34" charset="0"/>
                  <a:ea typeface="Roboto Mono" panose="00000009000000000000" pitchFamily="49" charset="0"/>
                  <a:cs typeface="Segoe UI Light" panose="020B0502040204020203" pitchFamily="34" charset="0"/>
                </a:rPr>
                <a:t>2021</a:t>
              </a:r>
            </a:p>
          </p:txBody>
        </p:sp>
        <p:sp>
          <p:nvSpPr>
            <p:cNvPr id="85" name="Freeform: Shape 84">
              <a:extLst>
                <a:ext uri="{FF2B5EF4-FFF2-40B4-BE49-F238E27FC236}">
                  <a16:creationId xmlns:a16="http://schemas.microsoft.com/office/drawing/2014/main" id="{4B2CED01-9916-E947-B188-64C6DA511F3E}"/>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adFill>
              <a:gsLst>
                <a:gs pos="1000">
                  <a:srgbClr val="8EC8E8"/>
                </a:gs>
                <a:gs pos="100000">
                  <a:srgbClr val="CD9AD0"/>
                </a:gs>
              </a:gsLst>
              <a:lin ang="2700000" scaled="0"/>
            </a:gra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Light" panose="020B0502040204020203" pitchFamily="34" charset="0"/>
                <a:ea typeface="Roboto Mono" panose="00000009000000000000" pitchFamily="49" charset="0"/>
                <a:cs typeface="Segoe UI Light" panose="020B0502040204020203" pitchFamily="34" charset="0"/>
              </a:endParaRPr>
            </a:p>
          </p:txBody>
        </p:sp>
        <p:sp>
          <p:nvSpPr>
            <p:cNvPr id="86" name="Freeform: Shape 85">
              <a:extLst>
                <a:ext uri="{FF2B5EF4-FFF2-40B4-BE49-F238E27FC236}">
                  <a16:creationId xmlns:a16="http://schemas.microsoft.com/office/drawing/2014/main" id="{D1F0219E-24DB-8EB5-247F-C4E3AD4B4DF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adFill>
              <a:gsLst>
                <a:gs pos="1000">
                  <a:srgbClr val="8EC8E8"/>
                </a:gs>
                <a:gs pos="100000">
                  <a:srgbClr val="CD9AD0"/>
                </a:gs>
              </a:gsLst>
              <a:lin ang="2700000" scaled="0"/>
            </a:gra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Light" panose="020B0502040204020203" pitchFamily="34" charset="0"/>
                <a:ea typeface="Roboto Mono" panose="00000009000000000000" pitchFamily="49" charset="0"/>
                <a:cs typeface="Segoe UI Light" panose="020B0502040204020203" pitchFamily="34" charset="0"/>
              </a:endParaRPr>
            </a:p>
          </p:txBody>
        </p:sp>
      </p:grpSp>
      <p:sp>
        <p:nvSpPr>
          <p:cNvPr id="82" name="Text Placeholder 13">
            <a:extLst>
              <a:ext uri="{FF2B5EF4-FFF2-40B4-BE49-F238E27FC236}">
                <a16:creationId xmlns:a16="http://schemas.microsoft.com/office/drawing/2014/main" id="{E29C51EE-9076-54AB-7DAA-C27D5BB9526B}"/>
              </a:ext>
              <a:ext uri="{C183D7F6-B498-43B3-948B-1728B52AA6E4}">
                <adec:decorative xmlns:adec="http://schemas.microsoft.com/office/drawing/2017/decorative" val="0"/>
              </a:ext>
            </a:extLst>
          </p:cNvPr>
          <p:cNvSpPr txBox="1">
            <a:spLocks/>
          </p:cNvSpPr>
          <p:nvPr/>
        </p:nvSpPr>
        <p:spPr>
          <a:xfrm>
            <a:off x="6884502" y="5796345"/>
            <a:ext cx="4719235" cy="830997"/>
          </a:xfrm>
          <a:prstGeom prst="rect">
            <a:avLst/>
          </a:prstGeom>
        </p:spPr>
        <p:txBody>
          <a:bodyPr wrap="square">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797999" rtl="0" eaLnBrk="1" fontAlgn="base" latinLnBrk="0" hangingPunct="1">
              <a:lnSpc>
                <a:spcPct val="90000"/>
              </a:lnSpc>
              <a:spcBef>
                <a:spcPct val="0"/>
              </a:spcBef>
              <a:spcAft>
                <a:spcPct val="0"/>
              </a:spcAft>
              <a:buClrTx/>
              <a:buSzTx/>
              <a:buFont typeface="Wingdings" panose="05000000000000000000" pitchFamily="2" charset="2"/>
              <a:buNone/>
              <a:tabLst>
                <a:tab pos="920876" algn="l"/>
              </a:tabLst>
              <a:defRPr/>
            </a:pPr>
            <a:r>
              <a:rPr kumimoji="0" lang="en-US" sz="2000" b="0" i="0" u="none" strike="noStrike" kern="1200" cap="none" spc="-50" normalizeH="0" baseline="0" noProof="0">
                <a:ln w="3175">
                  <a:noFill/>
                </a:ln>
                <a:gradFill>
                  <a:gsLst>
                    <a:gs pos="0">
                      <a:srgbClr val="8DC8E8"/>
                    </a:gs>
                    <a:gs pos="100000">
                      <a:srgbClr val="CD98CF"/>
                    </a:gs>
                  </a:gsLst>
                  <a:lin ang="2700000" scaled="0"/>
                </a:gradFill>
                <a:effectLst/>
                <a:uLnTx/>
                <a:uFillTx/>
                <a:latin typeface="Segoe UI Light" panose="020B0502040204020203" pitchFamily="34" charset="0"/>
                <a:cs typeface="Segoe UI Light" panose="020B0502040204020203" pitchFamily="34" charset="0"/>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Create new written, visual, and auditory content given prompts or existing data</a:t>
            </a:r>
          </a:p>
        </p:txBody>
      </p:sp>
    </p:spTree>
    <p:extLst>
      <p:ext uri="{BB962C8B-B14F-4D97-AF65-F5344CB8AC3E}">
        <p14:creationId xmlns:p14="http://schemas.microsoft.com/office/powerpoint/2010/main" val="29133972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5BBFB52-0133-6278-DD07-6A7BC8435CC2}"/>
              </a:ext>
            </a:extLst>
          </p:cNvPr>
          <p:cNvSpPr txBox="1">
            <a:spLocks/>
          </p:cNvSpPr>
          <p:nvPr/>
        </p:nvSpPr>
        <p:spPr>
          <a:xfrm>
            <a:off x="714531" y="1583830"/>
            <a:ext cx="11018520" cy="30494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000"/>
              </a:spcAft>
            </a:pPr>
            <a:r>
              <a:rPr lang="en-US">
                <a:solidFill>
                  <a:srgbClr val="FFFFFF"/>
                </a:solidFill>
                <a:latin typeface="Segoe UI Light" panose="020B0502040204020203" pitchFamily="34" charset="0"/>
                <a:cs typeface="Segoe UI Light" panose="020B0502040204020203" pitchFamily="34" charset="0"/>
              </a:rPr>
              <a:t>Token (e.g., a character or word)</a:t>
            </a:r>
          </a:p>
          <a:p>
            <a:pPr>
              <a:spcAft>
                <a:spcPts val="1000"/>
              </a:spcAft>
            </a:pPr>
            <a:r>
              <a:rPr lang="en-US">
                <a:solidFill>
                  <a:srgbClr val="FFFFFF"/>
                </a:solidFill>
                <a:latin typeface="Segoe UI Light" panose="020B0502040204020203" pitchFamily="34" charset="0"/>
                <a:cs typeface="Segoe UI Light" panose="020B0502040204020203" pitchFamily="34" charset="0"/>
              </a:rPr>
              <a:t>One token generally corresponds to ~4 characters of text (English) </a:t>
            </a:r>
          </a:p>
          <a:p>
            <a:pPr>
              <a:spcAft>
                <a:spcPts val="1000"/>
              </a:spcAft>
            </a:pPr>
            <a:endParaRPr lang="en-US">
              <a:solidFill>
                <a:srgbClr val="FFFFFF"/>
              </a:solidFill>
              <a:latin typeface="Segoe UI Light" panose="020B0502040204020203" pitchFamily="34" charset="0"/>
              <a:cs typeface="Segoe UI Light" panose="020B0502040204020203" pitchFamily="34" charset="0"/>
            </a:endParaRPr>
          </a:p>
          <a:p>
            <a:pPr>
              <a:spcAft>
                <a:spcPts val="1000"/>
              </a:spcAft>
            </a:pPr>
            <a:endParaRPr lang="en-US">
              <a:solidFill>
                <a:srgbClr val="FFFFFF"/>
              </a:solidFill>
              <a:latin typeface="Segoe UI Light" panose="020B0502040204020203" pitchFamily="34" charset="0"/>
              <a:cs typeface="Segoe UI Light" panose="020B0502040204020203" pitchFamily="34" charset="0"/>
            </a:endParaRPr>
          </a:p>
          <a:p>
            <a:pPr marL="0" indent="0">
              <a:spcAft>
                <a:spcPts val="1000"/>
              </a:spcAft>
              <a:buNone/>
            </a:pPr>
            <a:endParaRPr lang="en-US">
              <a:solidFill>
                <a:srgbClr val="FFFFFF"/>
              </a:solidFill>
              <a:latin typeface="Segoe UI Light" panose="020B0502040204020203" pitchFamily="34" charset="0"/>
              <a:cs typeface="Segoe UI Light" panose="020B0502040204020203" pitchFamily="34" charset="0"/>
            </a:endParaRPr>
          </a:p>
        </p:txBody>
      </p:sp>
      <p:sp>
        <p:nvSpPr>
          <p:cNvPr id="3" name="Title 4">
            <a:extLst>
              <a:ext uri="{FF2B5EF4-FFF2-40B4-BE49-F238E27FC236}">
                <a16:creationId xmlns:a16="http://schemas.microsoft.com/office/drawing/2014/main" id="{8F130C0C-6DA1-14EB-09FA-A5AF0D3EA7B2}"/>
              </a:ext>
            </a:extLst>
          </p:cNvPr>
          <p:cNvSpPr txBox="1">
            <a:spLocks/>
          </p:cNvSpPr>
          <p:nvPr/>
        </p:nvSpPr>
        <p:spPr>
          <a:xfrm>
            <a:off x="588263" y="457200"/>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60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Vocabulary</a:t>
            </a:r>
          </a:p>
        </p:txBody>
      </p:sp>
      <p:pic>
        <p:nvPicPr>
          <p:cNvPr id="5" name="Picture 4" descr="A screenshot of a computer&#10;&#10;Description automatically generated with medium confidence">
            <a:extLst>
              <a:ext uri="{FF2B5EF4-FFF2-40B4-BE49-F238E27FC236}">
                <a16:creationId xmlns:a16="http://schemas.microsoft.com/office/drawing/2014/main" id="{83906773-AEF1-2A28-F370-666E8C8FC7A8}"/>
              </a:ext>
            </a:extLst>
          </p:cNvPr>
          <p:cNvPicPr>
            <a:picLocks noChangeAspect="1"/>
          </p:cNvPicPr>
          <p:nvPr/>
        </p:nvPicPr>
        <p:blipFill rotWithShape="1">
          <a:blip r:embed="rId3">
            <a:extLst>
              <a:ext uri="{28A0092B-C50C-407E-A947-70E740481C1C}">
                <a14:useLocalDpi xmlns:a14="http://schemas.microsoft.com/office/drawing/2010/main" val="0"/>
              </a:ext>
            </a:extLst>
          </a:blip>
          <a:srcRect r="49310"/>
          <a:stretch/>
        </p:blipFill>
        <p:spPr>
          <a:xfrm>
            <a:off x="1333500" y="2800967"/>
            <a:ext cx="4399732" cy="3790331"/>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C8CE212C-00F0-AF95-DE4C-767C08996FE3}"/>
              </a:ext>
            </a:extLst>
          </p:cNvPr>
          <p:cNvPicPr>
            <a:picLocks noChangeAspect="1"/>
          </p:cNvPicPr>
          <p:nvPr/>
        </p:nvPicPr>
        <p:blipFill rotWithShape="1">
          <a:blip r:embed="rId3">
            <a:extLst>
              <a:ext uri="{28A0092B-C50C-407E-A947-70E740481C1C}">
                <a14:useLocalDpi xmlns:a14="http://schemas.microsoft.com/office/drawing/2010/main" val="0"/>
              </a:ext>
            </a:extLst>
          </a:blip>
          <a:srcRect l="49310"/>
          <a:stretch/>
        </p:blipFill>
        <p:spPr>
          <a:xfrm>
            <a:off x="6121399" y="2800967"/>
            <a:ext cx="4399732" cy="3790331"/>
          </a:xfrm>
          <a:prstGeom prst="rect">
            <a:avLst/>
          </a:prstGeom>
        </p:spPr>
      </p:pic>
      <p:sp>
        <p:nvSpPr>
          <p:cNvPr id="16" name="Left Bracket 15">
            <a:extLst>
              <a:ext uri="{FF2B5EF4-FFF2-40B4-BE49-F238E27FC236}">
                <a16:creationId xmlns:a16="http://schemas.microsoft.com/office/drawing/2014/main" id="{8B05B6F9-EF0B-4FD3-D190-8A43FEB6020C}"/>
              </a:ext>
            </a:extLst>
          </p:cNvPr>
          <p:cNvSpPr/>
          <p:nvPr/>
        </p:nvSpPr>
        <p:spPr>
          <a:xfrm rot="16200000">
            <a:off x="5232321" y="3197145"/>
            <a:ext cx="104775" cy="6556535"/>
          </a:xfrm>
          <a:prstGeom prst="leftBracket">
            <a:avLst/>
          </a:prstGeom>
          <a:ln w="1905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6D417451-B465-6E1E-DEFF-353A7E36CC5A}"/>
              </a:ext>
            </a:extLst>
          </p:cNvPr>
          <p:cNvSpPr/>
          <p:nvPr/>
        </p:nvSpPr>
        <p:spPr bwMode="auto">
          <a:xfrm>
            <a:off x="7994650" y="6181725"/>
            <a:ext cx="1136650" cy="2413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CB360A4-F8C6-52B4-9C48-BACE950974C9}"/>
              </a:ext>
            </a:extLst>
          </p:cNvPr>
          <p:cNvSpPr/>
          <p:nvPr/>
        </p:nvSpPr>
        <p:spPr bwMode="auto">
          <a:xfrm>
            <a:off x="1568449" y="6184899"/>
            <a:ext cx="1063625" cy="2413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4646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5BBFB52-0133-6278-DD07-6A7BC8435CC2}"/>
              </a:ext>
            </a:extLst>
          </p:cNvPr>
          <p:cNvSpPr txBox="1">
            <a:spLocks/>
          </p:cNvSpPr>
          <p:nvPr/>
        </p:nvSpPr>
        <p:spPr>
          <a:xfrm>
            <a:off x="714531" y="1583829"/>
            <a:ext cx="10762937" cy="48169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000"/>
              </a:spcAft>
            </a:pPr>
            <a:r>
              <a:rPr lang="en-US">
                <a:solidFill>
                  <a:srgbClr val="FFFFFF"/>
                </a:solidFill>
                <a:latin typeface="Segoe UI Light" panose="020B0502040204020203" pitchFamily="34" charset="0"/>
                <a:cs typeface="Segoe UI Light" panose="020B0502040204020203" pitchFamily="34" charset="0"/>
              </a:rPr>
              <a:t>Model (e.g., patterns or relationships in your data)</a:t>
            </a:r>
            <a:endParaRPr kumimoji="0" lang="en-US" sz="280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a:p>
            <a:r>
              <a:rPr kumimoji="0" lang="en-US" b="1"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Large Language Models (i.e., “language calculators”)</a:t>
            </a:r>
          </a:p>
          <a:p>
            <a:pPr marL="457200" lvl="1" indent="0">
              <a:buNone/>
            </a:pPr>
            <a:endParaRPr lang="en-US" b="1">
              <a:solidFill>
                <a:srgbClr val="FFFFFF"/>
              </a:solidFill>
              <a:latin typeface="Segoe UI Light" panose="020B0502040204020203" pitchFamily="34" charset="0"/>
              <a:cs typeface="Segoe UI Light" panose="020B0502040204020203" pitchFamily="34" charset="0"/>
            </a:endParaRPr>
          </a:p>
          <a:p>
            <a:pPr marL="457200" lvl="1" indent="0">
              <a:buNone/>
            </a:pPr>
            <a:r>
              <a:rPr kumimoji="0" lang="en-US" sz="2800" b="1"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Large:</a:t>
            </a:r>
            <a:r>
              <a:rPr kumimoji="0" lang="en-US" sz="28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 More data than can be manually labeled</a:t>
            </a:r>
            <a:endParaRPr kumimoji="0" lang="en-US" sz="28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Language:</a:t>
            </a:r>
            <a:r>
              <a:rPr kumimoji="0" lang="en-US" sz="28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 Match context and words (e.g., word prediction, creative writing)</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Model:</a:t>
            </a:r>
            <a:r>
              <a:rPr kumimoji="0" lang="en-US" sz="28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 Semi-supervised learning</a:t>
            </a:r>
          </a:p>
          <a:p>
            <a:pPr marL="0" indent="0">
              <a:buNone/>
            </a:pPr>
            <a:endParaRPr kumimoji="0" lang="en-US" sz="28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 name="Title 4">
            <a:extLst>
              <a:ext uri="{FF2B5EF4-FFF2-40B4-BE49-F238E27FC236}">
                <a16:creationId xmlns:a16="http://schemas.microsoft.com/office/drawing/2014/main" id="{8F130C0C-6DA1-14EB-09FA-A5AF0D3EA7B2}"/>
              </a:ext>
            </a:extLst>
          </p:cNvPr>
          <p:cNvSpPr txBox="1">
            <a:spLocks/>
          </p:cNvSpPr>
          <p:nvPr/>
        </p:nvSpPr>
        <p:spPr>
          <a:xfrm>
            <a:off x="588263" y="457200"/>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60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Vocabulary</a:t>
            </a:r>
          </a:p>
        </p:txBody>
      </p:sp>
    </p:spTree>
    <p:extLst>
      <p:ext uri="{BB962C8B-B14F-4D97-AF65-F5344CB8AC3E}">
        <p14:creationId xmlns:p14="http://schemas.microsoft.com/office/powerpoint/2010/main" val="109893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5BBFB52-0133-6278-DD07-6A7BC8435CC2}"/>
              </a:ext>
            </a:extLst>
          </p:cNvPr>
          <p:cNvSpPr txBox="1">
            <a:spLocks/>
          </p:cNvSpPr>
          <p:nvPr/>
        </p:nvSpPr>
        <p:spPr>
          <a:xfrm>
            <a:off x="714531" y="1583829"/>
            <a:ext cx="10762937" cy="48169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000"/>
              </a:spcAft>
            </a:pPr>
            <a:r>
              <a:rPr kumimoji="0" lang="en-US" sz="28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Generative Pre-trained Transformer (GPT)</a:t>
            </a:r>
          </a:p>
          <a:p>
            <a:pPr marL="457200" lvl="1" indent="0">
              <a:buNone/>
            </a:pPr>
            <a:r>
              <a:rPr kumimoji="0" lang="en-US" sz="2800" b="1"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Generative:</a:t>
            </a:r>
            <a:r>
              <a:rPr kumimoji="0" lang="en-US" sz="28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 Generates new content</a:t>
            </a:r>
            <a:endParaRPr kumimoji="0" lang="en-US" sz="2800" b="0" i="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Pre-Trained:</a:t>
            </a:r>
            <a:r>
              <a:rPr kumimoji="0" lang="en-US" sz="28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 Trained on data before fine-tuning</a:t>
            </a:r>
          </a:p>
          <a:p>
            <a:pPr marL="457200" marR="0" lvl="1" indent="0" algn="l" defTabSz="914400" rtl="0" eaLnBrk="1" fontAlgn="auto" latinLnBrk="0" hangingPunct="1">
              <a:lnSpc>
                <a:spcPct val="90000"/>
              </a:lnSpc>
              <a:spcBef>
                <a:spcPts val="500"/>
              </a:spcBef>
              <a:spcAft>
                <a:spcPts val="2000"/>
              </a:spcAft>
              <a:buClrTx/>
              <a:buSzTx/>
              <a:buFont typeface="Arial" panose="020B0604020202020204" pitchFamily="34" charset="0"/>
              <a:buNone/>
              <a:tabLst/>
              <a:defRPr/>
            </a:pPr>
            <a:r>
              <a:rPr kumimoji="0" lang="en-US" sz="2800" b="1"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Transformer:</a:t>
            </a:r>
            <a:r>
              <a:rPr kumimoji="0" lang="en-US" sz="28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 Understands relationships b/w words</a:t>
            </a:r>
          </a:p>
          <a:p>
            <a:pPr>
              <a:spcAft>
                <a:spcPts val="1000"/>
              </a:spcAft>
            </a:pPr>
            <a:r>
              <a:rPr kumimoji="0" lang="en-US" sz="28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"Few-shot" learning</a:t>
            </a:r>
          </a:p>
          <a:p>
            <a:pPr>
              <a:spcAft>
                <a:spcPts val="1000"/>
              </a:spcAft>
            </a:pPr>
            <a:r>
              <a:rPr kumimoji="0" lang="en-US" sz="28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Reinforcement Learning from Human Feedback (RLHF)</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 name="Title 4">
            <a:extLst>
              <a:ext uri="{FF2B5EF4-FFF2-40B4-BE49-F238E27FC236}">
                <a16:creationId xmlns:a16="http://schemas.microsoft.com/office/drawing/2014/main" id="{8F130C0C-6DA1-14EB-09FA-A5AF0D3EA7B2}"/>
              </a:ext>
            </a:extLst>
          </p:cNvPr>
          <p:cNvSpPr txBox="1">
            <a:spLocks/>
          </p:cNvSpPr>
          <p:nvPr/>
        </p:nvSpPr>
        <p:spPr>
          <a:xfrm>
            <a:off x="588263" y="457200"/>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60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Vocabulary</a:t>
            </a:r>
          </a:p>
        </p:txBody>
      </p:sp>
    </p:spTree>
    <p:extLst>
      <p:ext uri="{BB962C8B-B14F-4D97-AF65-F5344CB8AC3E}">
        <p14:creationId xmlns:p14="http://schemas.microsoft.com/office/powerpoint/2010/main" val="78853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8F130C0C-6DA1-14EB-09FA-A5AF0D3EA7B2}"/>
              </a:ext>
            </a:extLst>
          </p:cNvPr>
          <p:cNvSpPr txBox="1">
            <a:spLocks/>
          </p:cNvSpPr>
          <p:nvPr/>
        </p:nvSpPr>
        <p:spPr>
          <a:xfrm>
            <a:off x="588263" y="457200"/>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Aft>
                <a:spcPts val="600"/>
              </a:spcAft>
            </a:pPr>
            <a:r>
              <a:rPr lang="en-US" b="0" kern="1200" cap="none" spc="-50" baseline="0">
                <a:ln w="3175">
                  <a:noFill/>
                </a:ln>
                <a:solidFill>
                  <a:schemeClr val="bg1"/>
                </a:solidFill>
                <a:effectLst/>
                <a:latin typeface="+mj-lt"/>
                <a:ea typeface="+mn-ea"/>
                <a:cs typeface="Segoe UI" pitchFamily="34" charset="0"/>
              </a:rPr>
              <a:t>ChatGPT</a:t>
            </a:r>
          </a:p>
        </p:txBody>
      </p:sp>
      <p:sp>
        <p:nvSpPr>
          <p:cNvPr id="6" name="Content Placeholder 2">
            <a:extLst>
              <a:ext uri="{FF2B5EF4-FFF2-40B4-BE49-F238E27FC236}">
                <a16:creationId xmlns:a16="http://schemas.microsoft.com/office/drawing/2014/main" id="{AD93AEB8-92C1-0B6D-6E94-B88B8F5E4CA2}"/>
              </a:ext>
            </a:extLst>
          </p:cNvPr>
          <p:cNvSpPr txBox="1">
            <a:spLocks/>
          </p:cNvSpPr>
          <p:nvPr/>
        </p:nvSpPr>
        <p:spPr>
          <a:xfrm>
            <a:off x="838200" y="1709878"/>
            <a:ext cx="10515600" cy="45153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b="1">
                <a:solidFill>
                  <a:schemeClr val="bg1"/>
                </a:solidFill>
                <a:latin typeface="Segoe UI Light" panose="020B0502040204020203" pitchFamily="34" charset="0"/>
                <a:cs typeface="Segoe UI Light" panose="020B0502040204020203" pitchFamily="34" charset="0"/>
              </a:rPr>
              <a:t>Chat-GPT: </a:t>
            </a:r>
            <a:r>
              <a:rPr lang="en-US">
                <a:solidFill>
                  <a:schemeClr val="bg1"/>
                </a:solidFill>
                <a:latin typeface="Segoe UI Light" panose="020B0502040204020203" pitchFamily="34" charset="0"/>
                <a:cs typeface="Segoe UI Light" panose="020B0502040204020203" pitchFamily="34" charset="0"/>
              </a:rPr>
              <a:t>AI Chatbot, developed by OpenAI, trained to perform conversational tasks and creative tasks</a:t>
            </a:r>
          </a:p>
          <a:p>
            <a:pPr marL="457200" indent="-457200"/>
            <a:r>
              <a:rPr lang="en-US">
                <a:solidFill>
                  <a:schemeClr val="bg1"/>
                </a:solidFill>
                <a:latin typeface="Segoe UI Light" panose="020B0502040204020203" pitchFamily="34" charset="0"/>
                <a:cs typeface="Segoe UI Light" panose="020B0502040204020203" pitchFamily="34" charset="0"/>
              </a:rPr>
              <a:t>Backed by GPT-3.5 model (gpt-35-turbo), GPT-4 models</a:t>
            </a:r>
          </a:p>
          <a:p>
            <a:pPr marL="457200" indent="-457200"/>
            <a:r>
              <a:rPr lang="en-US">
                <a:solidFill>
                  <a:schemeClr val="bg1"/>
                </a:solidFill>
                <a:latin typeface="Segoe UI Light" panose="020B0502040204020203" pitchFamily="34" charset="0"/>
                <a:cs typeface="Segoe UI Light" panose="020B0502040204020203" pitchFamily="34" charset="0"/>
              </a:rPr>
              <a:t>Trained over 175 billion machine learning parameters</a:t>
            </a:r>
          </a:p>
          <a:p>
            <a:pPr marL="457200" indent="-457200"/>
            <a:r>
              <a:rPr lang="en-US">
                <a:solidFill>
                  <a:schemeClr val="bg1"/>
                </a:solidFill>
                <a:latin typeface="Segoe UI Light" panose="020B0502040204020203" pitchFamily="34" charset="0"/>
                <a:cs typeface="Segoe UI Light" panose="020B0502040204020203" pitchFamily="34" charset="0"/>
              </a:rPr>
              <a:t>Conversation-in and message-out </a:t>
            </a:r>
          </a:p>
          <a:p>
            <a:pPr marL="457200" indent="-457200"/>
            <a:r>
              <a:rPr lang="en-US">
                <a:solidFill>
                  <a:schemeClr val="bg1"/>
                </a:solidFill>
                <a:latin typeface="Segoe UI Light" panose="020B0502040204020203" pitchFamily="34" charset="0"/>
                <a:cs typeface="Segoe UI Light" panose="020B0502040204020203" pitchFamily="34" charset="0"/>
              </a:rPr>
              <a:t>Note: Chat Completion API for GPT-4 models</a:t>
            </a:r>
          </a:p>
          <a:p>
            <a:pPr marL="457200" indent="-457200"/>
            <a:r>
              <a:rPr lang="en-US">
                <a:solidFill>
                  <a:schemeClr val="bg1"/>
                </a:solidFill>
                <a:latin typeface="Segoe UI Light" panose="020B0502040204020203" pitchFamily="34" charset="0"/>
                <a:cs typeface="Segoe UI Light" panose="020B0502040204020203" pitchFamily="34" charset="0"/>
              </a:rPr>
              <a:t>GPT-4 is multimodal (e.g., images + text)</a:t>
            </a:r>
          </a:p>
          <a:p>
            <a:pPr>
              <a:buFont typeface="Arial" panose="020B0604020202020204" pitchFamily="34" charset="0"/>
              <a:buChar char="•"/>
            </a:pPr>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76185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A3542-76E2-E566-1E51-651055EA27D2}"/>
              </a:ext>
            </a:extLst>
          </p:cNvPr>
          <p:cNvSpPr>
            <a:spLocks noGrp="1"/>
          </p:cNvSpPr>
          <p:nvPr>
            <p:ph type="title"/>
          </p:nvPr>
        </p:nvSpPr>
        <p:spPr>
          <a:xfrm>
            <a:off x="588263" y="457200"/>
            <a:ext cx="11018520" cy="553998"/>
          </a:xfrm>
        </p:spPr>
        <p:txBody>
          <a:bodyPr/>
          <a:lstStyle/>
          <a:p>
            <a:pPr defTabSz="914400">
              <a:spcBef>
                <a:spcPct val="20000"/>
              </a:spcBef>
              <a:buSzPct val="90000"/>
              <a:defRPr/>
            </a:pPr>
            <a:r>
              <a:rPr lang="en-US" sz="3600">
                <a:solidFill>
                  <a:schemeClr val="bg1"/>
                </a:solidFill>
              </a:rPr>
              <a:t>Comparison of GPT model versions</a:t>
            </a:r>
            <a:endParaRPr lang="en-AU" sz="3600">
              <a:solidFill>
                <a:schemeClr val="bg1"/>
              </a:solidFill>
            </a:endParaRPr>
          </a:p>
        </p:txBody>
      </p:sp>
      <p:cxnSp>
        <p:nvCxnSpPr>
          <p:cNvPr id="11" name="Straight Connector 10">
            <a:extLst>
              <a:ext uri="{FF2B5EF4-FFF2-40B4-BE49-F238E27FC236}">
                <a16:creationId xmlns:a16="http://schemas.microsoft.com/office/drawing/2014/main" id="{75421B1D-ABF1-BBE3-954E-06C8CFACDB82}"/>
              </a:ext>
              <a:ext uri="{C183D7F6-B498-43B3-948B-1728B52AA6E4}">
                <adec:decorative xmlns:adec="http://schemas.microsoft.com/office/drawing/2017/decorative" val="1"/>
              </a:ext>
            </a:extLst>
          </p:cNvPr>
          <p:cNvCxnSpPr>
            <a:cxnSpLocks/>
          </p:cNvCxnSpPr>
          <p:nvPr/>
        </p:nvCxnSpPr>
        <p:spPr>
          <a:xfrm>
            <a:off x="5867239" y="2060519"/>
            <a:ext cx="0" cy="3632548"/>
          </a:xfrm>
          <a:prstGeom prst="line">
            <a:avLst/>
          </a:prstGeom>
          <a:noFill/>
          <a:ln w="15875" cap="flat" cmpd="sng" algn="ctr">
            <a:solidFill>
              <a:schemeClr val="bg1"/>
            </a:solidFill>
            <a:prstDash val="solid"/>
            <a:headEnd type="none" w="lg" len="med"/>
            <a:tailEnd type="none" w="lg" len="med"/>
          </a:ln>
          <a:effectLst/>
        </p:spPr>
      </p:cxnSp>
      <p:sp>
        <p:nvSpPr>
          <p:cNvPr id="13" name="TextBox 12">
            <a:extLst>
              <a:ext uri="{FF2B5EF4-FFF2-40B4-BE49-F238E27FC236}">
                <a16:creationId xmlns:a16="http://schemas.microsoft.com/office/drawing/2014/main" id="{933CEE0D-BFAA-F919-1FFF-E8BEA433B6F8}"/>
              </a:ext>
            </a:extLst>
          </p:cNvPr>
          <p:cNvSpPr txBox="1"/>
          <p:nvPr/>
        </p:nvSpPr>
        <p:spPr>
          <a:xfrm>
            <a:off x="2246616" y="1993965"/>
            <a:ext cx="1454077" cy="523220"/>
          </a:xfrm>
          <a:prstGeom prst="rect">
            <a:avLst/>
          </a:prstGeom>
          <a:noFill/>
        </p:spPr>
        <p:txBody>
          <a:bodyPr wrap="square" lIns="0">
            <a:spAutoFit/>
          </a:bodyPr>
          <a:lstStyle/>
          <a:p>
            <a:pPr marL="0" marR="0" lvl="1" indent="0" algn="ctr" defTabSz="914102" eaLnBrk="1" fontAlgn="base" latinLnBrk="0" hangingPunct="1">
              <a:lnSpc>
                <a:spcPct val="100000"/>
              </a:lnSpc>
              <a:spcBef>
                <a:spcPts val="0"/>
              </a:spcBef>
              <a:spcAft>
                <a:spcPct val="0"/>
              </a:spcAft>
              <a:buClrTx/>
              <a:buSzPct val="90000"/>
              <a:buFontTx/>
              <a:buNone/>
              <a:tabLst/>
              <a:defRPr/>
            </a:pPr>
            <a:r>
              <a:rPr lang="en-US" sz="2800">
                <a:gradFill flip="none" rotWithShape="1">
                  <a:gsLst>
                    <a:gs pos="0">
                      <a:srgbClr val="CD9AD0"/>
                    </a:gs>
                    <a:gs pos="100000">
                      <a:srgbClr val="8EC8E8"/>
                    </a:gs>
                  </a:gsLst>
                  <a:lin ang="10800000" scaled="1"/>
                  <a:tileRect/>
                </a:gradFill>
                <a:latin typeface="Segoe UI Semibold"/>
                <a:cs typeface="Segoe UI" pitchFamily="34" charset="0"/>
              </a:rPr>
              <a:t>GPT-3.5</a:t>
            </a:r>
          </a:p>
        </p:txBody>
      </p:sp>
      <p:sp>
        <p:nvSpPr>
          <p:cNvPr id="21" name="TextBox 20">
            <a:extLst>
              <a:ext uri="{FF2B5EF4-FFF2-40B4-BE49-F238E27FC236}">
                <a16:creationId xmlns:a16="http://schemas.microsoft.com/office/drawing/2014/main" id="{9DEEFAC4-E56E-E3A0-58DC-49EBB1E610CC}"/>
              </a:ext>
            </a:extLst>
          </p:cNvPr>
          <p:cNvSpPr txBox="1"/>
          <p:nvPr/>
        </p:nvSpPr>
        <p:spPr>
          <a:xfrm>
            <a:off x="7847487" y="1993965"/>
            <a:ext cx="1602861" cy="523220"/>
          </a:xfrm>
          <a:prstGeom prst="rect">
            <a:avLst/>
          </a:prstGeom>
          <a:noFill/>
        </p:spPr>
        <p:txBody>
          <a:bodyPr wrap="square" lIns="0">
            <a:spAutoFit/>
          </a:bodyPr>
          <a:lstStyle/>
          <a:p>
            <a:pPr marL="0" lvl="1" algn="ctr" defTabSz="914102" fontAlgn="base">
              <a:spcAft>
                <a:spcPct val="0"/>
              </a:spcAft>
              <a:buSzPct val="90000"/>
              <a:defRPr/>
            </a:pPr>
            <a:r>
              <a:rPr lang="en-US" sz="2800" b="1">
                <a:gradFill flip="none" rotWithShape="1">
                  <a:gsLst>
                    <a:gs pos="0">
                      <a:srgbClr val="CD9AD0"/>
                    </a:gs>
                    <a:gs pos="100000">
                      <a:srgbClr val="8EC8E8"/>
                    </a:gs>
                  </a:gsLst>
                  <a:lin ang="10800000" scaled="1"/>
                  <a:tileRect/>
                </a:gradFill>
                <a:latin typeface="Segoe UI Semibold"/>
                <a:cs typeface="Segoe UI" pitchFamily="34" charset="0"/>
              </a:rPr>
              <a:t>GPT-4</a:t>
            </a:r>
          </a:p>
        </p:txBody>
      </p:sp>
      <p:sp>
        <p:nvSpPr>
          <p:cNvPr id="23" name="Rectangle: Rounded Corners 22">
            <a:extLst>
              <a:ext uri="{FF2B5EF4-FFF2-40B4-BE49-F238E27FC236}">
                <a16:creationId xmlns:a16="http://schemas.microsoft.com/office/drawing/2014/main" id="{860182DF-A8BF-EB41-C1EE-3E559F0671E7}"/>
              </a:ext>
            </a:extLst>
          </p:cNvPr>
          <p:cNvSpPr/>
          <p:nvPr/>
        </p:nvSpPr>
        <p:spPr bwMode="auto">
          <a:xfrm>
            <a:off x="6980567" y="2752875"/>
            <a:ext cx="3336700" cy="3175882"/>
          </a:xfrm>
          <a:prstGeom prst="round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bodyPr>
          <a:lstStyle/>
          <a:p>
            <a:pPr marL="285750" indent="-285750" defTabSz="932472" fontAlgn="base">
              <a:spcBef>
                <a:spcPct val="0"/>
              </a:spcBef>
              <a:spcAft>
                <a:spcPct val="0"/>
              </a:spcAft>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Increased context awareness</a:t>
            </a:r>
          </a:p>
          <a:p>
            <a:pPr marL="285750" indent="-285750" defTabSz="932472" fontAlgn="base">
              <a:spcBef>
                <a:spcPct val="0"/>
              </a:spcBef>
              <a:spcAft>
                <a:spcPct val="0"/>
              </a:spcAft>
              <a:buFont typeface="Arial" panose="020B0604020202020204" pitchFamily="34" charset="0"/>
              <a:buChar char="•"/>
              <a:defRPr/>
            </a:pPr>
            <a:endParaRPr lang="en-US" sz="1600">
              <a:solidFill>
                <a:schemeClr val="bg1"/>
              </a:solidFill>
              <a:latin typeface="Segoe UI Light" panose="020B0502040204020203" pitchFamily="34" charset="0"/>
              <a:cs typeface="Segoe UI Light" panose="020B0502040204020203" pitchFamily="34" charset="0"/>
            </a:endParaRPr>
          </a:p>
          <a:p>
            <a:pPr marL="285750" indent="-285750" defTabSz="932472" fontAlgn="base">
              <a:spcBef>
                <a:spcPct val="0"/>
              </a:spcBef>
              <a:spcAft>
                <a:spcPct val="0"/>
              </a:spcAft>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Improved problem solving and reasoning capabilities</a:t>
            </a:r>
          </a:p>
          <a:p>
            <a:pPr defTabSz="932472" fontAlgn="base">
              <a:spcBef>
                <a:spcPct val="0"/>
              </a:spcBef>
              <a:spcAft>
                <a:spcPct val="0"/>
              </a:spcAft>
              <a:defRPr/>
            </a:pPr>
            <a:endParaRPr lang="en-US" sz="1600">
              <a:solidFill>
                <a:schemeClr val="bg1"/>
              </a:solidFill>
              <a:latin typeface="Segoe UI Light" panose="020B0502040204020203" pitchFamily="34" charset="0"/>
              <a:cs typeface="Segoe UI Light" panose="020B0502040204020203" pitchFamily="34" charset="0"/>
            </a:endParaRPr>
          </a:p>
          <a:p>
            <a:pPr marL="285750" indent="-285750" defTabSz="932472" fontAlgn="base">
              <a:spcBef>
                <a:spcPct val="0"/>
              </a:spcBef>
              <a:spcAft>
                <a:spcPct val="0"/>
              </a:spcAft>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Increased token limit - works well for longer content</a:t>
            </a:r>
          </a:p>
          <a:p>
            <a:pPr marL="285750" indent="-285750" defTabSz="932472" fontAlgn="base">
              <a:spcBef>
                <a:spcPct val="0"/>
              </a:spcBef>
              <a:spcAft>
                <a:spcPct val="0"/>
              </a:spcAft>
              <a:buFont typeface="Arial" panose="020B0604020202020204" pitchFamily="34" charset="0"/>
              <a:buChar char="•"/>
              <a:defRPr/>
            </a:pPr>
            <a:endParaRPr lang="en-US" sz="1600" b="1">
              <a:solidFill>
                <a:schemeClr val="bg1"/>
              </a:solidFill>
              <a:latin typeface="Segoe UI Light" panose="020B0502040204020203" pitchFamily="34" charset="0"/>
              <a:cs typeface="Segoe UI Light" panose="020B0502040204020203" pitchFamily="34" charset="0"/>
            </a:endParaRPr>
          </a:p>
          <a:p>
            <a:pPr marL="285750" indent="-285750" defTabSz="932472" fontAlgn="base">
              <a:spcBef>
                <a:spcPct val="0"/>
              </a:spcBef>
              <a:spcAft>
                <a:spcPct val="0"/>
              </a:spcAft>
              <a:buFont typeface="Arial" panose="020B0604020202020204" pitchFamily="34" charset="0"/>
              <a:buChar char="•"/>
              <a:defRPr/>
            </a:pPr>
            <a:r>
              <a:rPr lang="en-US" sz="1600" b="1">
                <a:solidFill>
                  <a:schemeClr val="bg1"/>
                </a:solidFill>
                <a:latin typeface="Segoe UI Light" panose="020B0502040204020203" pitchFamily="34" charset="0"/>
                <a:cs typeface="Segoe UI Light" panose="020B0502040204020203" pitchFamily="34" charset="0"/>
              </a:rPr>
              <a:t>Iterative refinement</a:t>
            </a:r>
            <a:r>
              <a:rPr lang="en-US" sz="1600">
                <a:solidFill>
                  <a:schemeClr val="bg1"/>
                </a:solidFill>
                <a:latin typeface="Segoe UI Light" panose="020B0502040204020203" pitchFamily="34" charset="0"/>
                <a:cs typeface="Segoe UI Light" panose="020B0502040204020203" pitchFamily="34" charset="0"/>
              </a:rPr>
              <a:t>: </a:t>
            </a:r>
          </a:p>
          <a:p>
            <a:pPr marL="742950" lvl="1" indent="-285750" defTabSz="932472" fontAlgn="base">
              <a:spcBef>
                <a:spcPct val="0"/>
              </a:spcBef>
              <a:spcAft>
                <a:spcPct val="0"/>
              </a:spcAft>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Paste in code errors &amp; GPT-4 will fix for you</a:t>
            </a:r>
          </a:p>
          <a:p>
            <a:pPr marL="742950" lvl="1" indent="-285750" defTabSz="932472" fontAlgn="base">
              <a:spcBef>
                <a:spcPct val="0"/>
              </a:spcBef>
              <a:spcAft>
                <a:spcPct val="0"/>
              </a:spcAft>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Iterate on stories</a:t>
            </a:r>
          </a:p>
          <a:p>
            <a:pPr lvl="1" defTabSz="932472" fontAlgn="base">
              <a:spcBef>
                <a:spcPct val="0"/>
              </a:spcBef>
              <a:spcAft>
                <a:spcPct val="0"/>
              </a:spcAft>
              <a:defRPr/>
            </a:pPr>
            <a:endParaRPr lang="en-US" sz="1600">
              <a:solidFill>
                <a:schemeClr val="bg1"/>
              </a:solidFill>
              <a:latin typeface="Segoe UI Light" panose="020B0502040204020203" pitchFamily="34" charset="0"/>
              <a:cs typeface="Segoe UI Light" panose="020B0502040204020203" pitchFamily="34" charset="0"/>
            </a:endParaRPr>
          </a:p>
          <a:p>
            <a:pPr marL="285750" indent="-285750" defTabSz="932472" fontAlgn="base">
              <a:spcBef>
                <a:spcPct val="0"/>
              </a:spcBef>
              <a:spcAft>
                <a:spcPct val="0"/>
              </a:spcAft>
              <a:buFont typeface="Arial" panose="020B0604020202020204" pitchFamily="34" charset="0"/>
              <a:buChar char="•"/>
              <a:defRPr/>
            </a:pPr>
            <a:endParaRPr lang="en-US" sz="1600">
              <a:solidFill>
                <a:schemeClr val="bg1"/>
              </a:solidFill>
              <a:latin typeface="Segoe UI Light" panose="020B0502040204020203" pitchFamily="34" charset="0"/>
              <a:cs typeface="Segoe UI Light" panose="020B0502040204020203" pitchFamily="34" charset="0"/>
            </a:endParaRPr>
          </a:p>
        </p:txBody>
      </p:sp>
      <p:sp>
        <p:nvSpPr>
          <p:cNvPr id="3" name="Rectangle: Rounded Corners 2">
            <a:extLst>
              <a:ext uri="{FF2B5EF4-FFF2-40B4-BE49-F238E27FC236}">
                <a16:creationId xmlns:a16="http://schemas.microsoft.com/office/drawing/2014/main" id="{B9E320B6-9AA4-6B41-2282-2A6796487902}"/>
              </a:ext>
            </a:extLst>
          </p:cNvPr>
          <p:cNvSpPr/>
          <p:nvPr/>
        </p:nvSpPr>
        <p:spPr bwMode="auto">
          <a:xfrm>
            <a:off x="1479035" y="2517185"/>
            <a:ext cx="3245281" cy="3678033"/>
          </a:xfrm>
          <a:prstGeom prst="round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bodyPr>
          <a:lstStyle/>
          <a:p>
            <a:pPr marL="285750" indent="-285750" defTabSz="932472" fontAlgn="base">
              <a:spcBef>
                <a:spcPct val="0"/>
              </a:spcBef>
              <a:spcAft>
                <a:spcPct val="0"/>
              </a:spcAft>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Should be </a:t>
            </a:r>
            <a:r>
              <a:rPr lang="en-US" sz="1600" b="1">
                <a:solidFill>
                  <a:schemeClr val="bg1"/>
                </a:solidFill>
                <a:latin typeface="Segoe UI Light" panose="020B0502040204020203" pitchFamily="34" charset="0"/>
                <a:cs typeface="Segoe UI Light" panose="020B0502040204020203" pitchFamily="34" charset="0"/>
              </a:rPr>
              <a:t>first choice </a:t>
            </a:r>
            <a:r>
              <a:rPr lang="en-US" sz="1600">
                <a:solidFill>
                  <a:schemeClr val="bg1"/>
                </a:solidFill>
                <a:latin typeface="Segoe UI Light" panose="020B0502040204020203" pitchFamily="34" charset="0"/>
                <a:cs typeface="Segoe UI Light" panose="020B0502040204020203" pitchFamily="34" charset="0"/>
              </a:rPr>
              <a:t>for most use cases</a:t>
            </a:r>
          </a:p>
          <a:p>
            <a:pPr marL="285750" lvl="0" indent="-285750" defTabSz="932472" fontAlgn="base">
              <a:spcBef>
                <a:spcPct val="0"/>
              </a:spcBef>
              <a:spcAft>
                <a:spcPct val="0"/>
              </a:spcAft>
              <a:buFont typeface="Arial" panose="020B0604020202020204" pitchFamily="34" charset="0"/>
              <a:buChar char="•"/>
              <a:defRPr/>
            </a:pPr>
            <a:endParaRPr lang="en-US" sz="1600" b="1">
              <a:solidFill>
                <a:schemeClr val="bg1"/>
              </a:solidFill>
              <a:latin typeface="Segoe UI Light" panose="020B0502040204020203" pitchFamily="34" charset="0"/>
              <a:cs typeface="Segoe UI Light" panose="020B0502040204020203" pitchFamily="34" charset="0"/>
            </a:endParaRPr>
          </a:p>
          <a:p>
            <a:pPr marL="285750" lvl="0" indent="-285750" defTabSz="932472" fontAlgn="base">
              <a:spcBef>
                <a:spcPct val="0"/>
              </a:spcBef>
              <a:spcAft>
                <a:spcPct val="0"/>
              </a:spcAft>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Optimize inference time and performance</a:t>
            </a:r>
          </a:p>
          <a:p>
            <a:pPr marL="285750" lvl="0" indent="-285750" defTabSz="932472" fontAlgn="base">
              <a:spcBef>
                <a:spcPct val="0"/>
              </a:spcBef>
              <a:spcAft>
                <a:spcPct val="0"/>
              </a:spcAft>
              <a:buFont typeface="Arial" panose="020B0604020202020204" pitchFamily="34" charset="0"/>
              <a:buChar char="•"/>
              <a:defRPr/>
            </a:pPr>
            <a:endParaRPr lang="en-US" sz="1600">
              <a:solidFill>
                <a:schemeClr val="bg1"/>
              </a:solidFill>
              <a:latin typeface="Segoe UI Light" panose="020B0502040204020203" pitchFamily="34" charset="0"/>
              <a:cs typeface="Segoe UI Light" panose="020B0502040204020203" pitchFamily="34" charset="0"/>
            </a:endParaRPr>
          </a:p>
          <a:p>
            <a:pPr marL="285750" lvl="0" indent="-285750" defTabSz="932472" fontAlgn="base">
              <a:spcBef>
                <a:spcPct val="0"/>
              </a:spcBef>
              <a:spcAft>
                <a:spcPct val="0"/>
              </a:spcAft>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Suitable for a large range of use cases</a:t>
            </a:r>
          </a:p>
          <a:p>
            <a:pPr marL="285750" lvl="0" indent="-285750" defTabSz="932472" fontAlgn="base">
              <a:spcBef>
                <a:spcPct val="0"/>
              </a:spcBef>
              <a:spcAft>
                <a:spcPct val="0"/>
              </a:spcAft>
              <a:buFont typeface="Arial" panose="020B0604020202020204" pitchFamily="34" charset="0"/>
              <a:buChar char="•"/>
              <a:defRPr/>
            </a:pPr>
            <a:endParaRPr lang="en-US" sz="1600">
              <a:solidFill>
                <a:schemeClr val="bg1"/>
              </a:solidFill>
              <a:latin typeface="Segoe UI Light" panose="020B0502040204020203" pitchFamily="34" charset="0"/>
              <a:cs typeface="Segoe UI Light" panose="020B0502040204020203" pitchFamily="34" charset="0"/>
            </a:endParaRPr>
          </a:p>
          <a:p>
            <a:pPr marL="285750" indent="-285750" defTabSz="932472" fontAlgn="base">
              <a:spcBef>
                <a:spcPct val="0"/>
              </a:spcBef>
              <a:spcAft>
                <a:spcPct val="0"/>
              </a:spcAft>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Most economical GPT model in Azure OpenAI Service</a:t>
            </a:r>
          </a:p>
          <a:p>
            <a:pPr defTabSz="932472" fontAlgn="base">
              <a:spcBef>
                <a:spcPct val="0"/>
              </a:spcBef>
              <a:spcAft>
                <a:spcPct val="0"/>
              </a:spcAft>
              <a:defRPr/>
            </a:pPr>
            <a:endParaRPr lang="en-US" sz="1600">
              <a:solidFill>
                <a:schemeClr val="bg1"/>
              </a:solidFill>
              <a:latin typeface="Segoe UI Light" panose="020B0502040204020203" pitchFamily="34" charset="0"/>
              <a:cs typeface="Segoe UI Light" panose="020B0502040204020203" pitchFamily="34" charset="0"/>
            </a:endParaRPr>
          </a:p>
          <a:p>
            <a:pPr marL="285750" lvl="0" indent="-285750" defTabSz="932472" fontAlgn="base">
              <a:spcBef>
                <a:spcPct val="0"/>
              </a:spcBef>
              <a:spcAft>
                <a:spcPct val="0"/>
              </a:spcAft>
              <a:buFont typeface="Arial" panose="020B0604020202020204" pitchFamily="34" charset="0"/>
              <a:buChar char="•"/>
              <a:defRPr/>
            </a:pPr>
            <a:endParaRPr lang="en-CA" sz="160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7572030"/>
      </p:ext>
    </p:extLst>
  </p:cSld>
  <p:clrMapOvr>
    <a:masterClrMapping/>
  </p:clrMapOvr>
  <p:transition>
    <p:fade/>
  </p:transition>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2.xml><?xml version="1.0" encoding="utf-8"?>
<a:theme xmlns:a="http://schemas.openxmlformats.org/drawingml/2006/main" name="Microsoft Security">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Security" id="{C894DFD9-D3FF-4BF3-8AAA-F688AB6AD132}" vid="{0B67F72B-9B29-40E6-8F28-B76EA61112A6}"/>
    </a:ext>
  </a:extLst>
</a:theme>
</file>

<file path=ppt/theme/theme3.xml><?xml version="1.0" encoding="utf-8"?>
<a:theme xmlns:a="http://schemas.openxmlformats.org/drawingml/2006/main" name="Leadership Summit 16:9 Template Light">
  <a:themeElements>
    <a:clrScheme name="Custom 104">
      <a:dk1>
        <a:srgbClr val="000000"/>
      </a:dk1>
      <a:lt1>
        <a:srgbClr val="FFFFFF"/>
      </a:lt1>
      <a:dk2>
        <a:srgbClr val="2A446F"/>
      </a:dk2>
      <a:lt2>
        <a:srgbClr val="E8E6DF"/>
      </a:lt2>
      <a:accent1>
        <a:srgbClr val="2A446F"/>
      </a:accent1>
      <a:accent2>
        <a:srgbClr val="8DC8E8"/>
      </a:accent2>
      <a:accent3>
        <a:srgbClr val="C03BC4"/>
      </a:accent3>
      <a:accent4>
        <a:srgbClr val="8C8279"/>
      </a:accent4>
      <a:accent5>
        <a:srgbClr val="D59ED7"/>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C64A1694-FC5E-48BC-9ED2-EE9CFDB6E577}" vid="{4E10E754-DA4A-4E06-BBB1-7267CB8E1E06}"/>
    </a:ext>
  </a:extLst>
</a:theme>
</file>

<file path=ppt/theme/theme4.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5.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55</TotalTime>
  <Words>1298</Words>
  <Application>Microsoft Office PowerPoint</Application>
  <PresentationFormat>Widescreen</PresentationFormat>
  <Paragraphs>183</Paragraphs>
  <Slides>20</Slides>
  <Notes>20</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20</vt:i4>
      </vt:variant>
    </vt:vector>
  </HeadingPairs>
  <TitlesOfParts>
    <vt:vector size="36" baseType="lpstr">
      <vt:lpstr>-apple-system</vt:lpstr>
      <vt:lpstr>Arial</vt:lpstr>
      <vt:lpstr>Calibri</vt:lpstr>
      <vt:lpstr>ColfaxAI</vt:lpstr>
      <vt:lpstr>Consolas</vt:lpstr>
      <vt:lpstr>Roboto Mono</vt:lpstr>
      <vt:lpstr>Segoe UI</vt:lpstr>
      <vt:lpstr>Segoe UI Light</vt:lpstr>
      <vt:lpstr>Segoe UI Semibold</vt:lpstr>
      <vt:lpstr>Söhne</vt:lpstr>
      <vt:lpstr>Wingdings</vt:lpstr>
      <vt:lpstr>Black Template</vt:lpstr>
      <vt:lpstr>Microsoft Security</vt:lpstr>
      <vt:lpstr>Leadership Summit 16:9 Template Light</vt:lpstr>
      <vt:lpstr>Microsoft Security template</vt:lpstr>
      <vt:lpstr>Microsoft Security template</vt:lpstr>
      <vt:lpstr>PowerPoint Presentation</vt:lpstr>
      <vt:lpstr>The AI technology  is here</vt:lpstr>
      <vt:lpstr>PowerPoint Presentation</vt:lpstr>
      <vt:lpstr>History of AI</vt:lpstr>
      <vt:lpstr>PowerPoint Presentation</vt:lpstr>
      <vt:lpstr>PowerPoint Presentation</vt:lpstr>
      <vt:lpstr>PowerPoint Presentation</vt:lpstr>
      <vt:lpstr>PowerPoint Presentation</vt:lpstr>
      <vt:lpstr>Comparison of GPT model versions</vt:lpstr>
      <vt:lpstr>Azure OpenAI Service</vt:lpstr>
      <vt:lpstr>Comparison of GPT model versions</vt:lpstr>
      <vt:lpstr>PowerPoint Presentation</vt:lpstr>
      <vt:lpstr>PowerPoint Presentation</vt:lpstr>
      <vt:lpstr>PowerPoint Presentation</vt:lpstr>
      <vt:lpstr>PowerPoint Presentation</vt:lpstr>
      <vt:lpstr>PowerPoint Presentation</vt:lpstr>
      <vt:lpstr>Cost Estimation</vt:lpstr>
      <vt:lpstr>Customer Stories</vt:lpstr>
      <vt:lpstr>Thank you</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Kumar, Nitesh (External)</cp:lastModifiedBy>
  <cp:revision>3</cp:revision>
  <dcterms:created xsi:type="dcterms:W3CDTF">2023-05-18T22:15:23Z</dcterms:created>
  <dcterms:modified xsi:type="dcterms:W3CDTF">2024-03-02T18:54:58Z</dcterms:modified>
</cp:coreProperties>
</file>